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Override2.xml" ContentType="application/vnd.openxmlformats-officedocument.themeOverrid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5.xml" ContentType="application/vnd.openxmlformats-officedocument.theme+xml"/>
  <Override PartName="/ppt/theme/themeOverride3.xml" ContentType="application/vnd.openxmlformats-officedocument.themeOverrid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6.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tags/tag2.xml" ContentType="application/vnd.openxmlformats-officedocument.presentationml.tags+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9.xml" ContentType="application/vnd.openxmlformats-officedocument.theme+xml"/>
  <Override PartName="/ppt/tags/tag3.xml" ContentType="application/vnd.openxmlformats-officedocument.presentationml.tags+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4"/>
    <p:sldMasterId id="2147483669" r:id="rId5"/>
    <p:sldMasterId id="2147483681" r:id="rId6"/>
    <p:sldMasterId id="2147483690" r:id="rId7"/>
    <p:sldMasterId id="2147483699" r:id="rId8"/>
    <p:sldMasterId id="2147483709" r:id="rId9"/>
    <p:sldMasterId id="2147483723" r:id="rId10"/>
    <p:sldMasterId id="2147483737" r:id="rId11"/>
    <p:sldMasterId id="2147483754" r:id="rId12"/>
    <p:sldMasterId id="2147483775" r:id="rId13"/>
  </p:sldMasterIdLst>
  <p:notesMasterIdLst>
    <p:notesMasterId r:id="rId47"/>
  </p:notesMasterIdLst>
  <p:handoutMasterIdLst>
    <p:handoutMasterId r:id="rId48"/>
  </p:handoutMasterIdLst>
  <p:sldIdLst>
    <p:sldId id="487" r:id="rId14"/>
    <p:sldId id="488" r:id="rId15"/>
    <p:sldId id="496" r:id="rId16"/>
    <p:sldId id="489" r:id="rId17"/>
    <p:sldId id="501" r:id="rId18"/>
    <p:sldId id="497" r:id="rId19"/>
    <p:sldId id="490" r:id="rId20"/>
    <p:sldId id="502" r:id="rId21"/>
    <p:sldId id="493" r:id="rId22"/>
    <p:sldId id="494" r:id="rId23"/>
    <p:sldId id="305" r:id="rId24"/>
    <p:sldId id="306" r:id="rId25"/>
    <p:sldId id="307" r:id="rId26"/>
    <p:sldId id="308" r:id="rId27"/>
    <p:sldId id="309" r:id="rId28"/>
    <p:sldId id="310" r:id="rId29"/>
    <p:sldId id="378" r:id="rId30"/>
    <p:sldId id="313" r:id="rId31"/>
    <p:sldId id="449" r:id="rId32"/>
    <p:sldId id="498" r:id="rId33"/>
    <p:sldId id="398" r:id="rId34"/>
    <p:sldId id="399" r:id="rId35"/>
    <p:sldId id="400" r:id="rId36"/>
    <p:sldId id="401" r:id="rId37"/>
    <p:sldId id="422" r:id="rId38"/>
    <p:sldId id="499" r:id="rId39"/>
    <p:sldId id="426" r:id="rId40"/>
    <p:sldId id="500" r:id="rId41"/>
    <p:sldId id="427" r:id="rId42"/>
    <p:sldId id="319" r:id="rId43"/>
    <p:sldId id="320" r:id="rId44"/>
    <p:sldId id="321" r:id="rId45"/>
    <p:sldId id="302" r:id="rId46"/>
  </p:sldIdLst>
  <p:sldSz cx="9144000" cy="6858000" type="screen4x3"/>
  <p:notesSz cx="6985000" cy="92837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663">
          <p15:clr>
            <a:srgbClr val="A4A3A4"/>
          </p15:clr>
        </p15:guide>
        <p15:guide id="3" orient="horz" pos="890">
          <p15:clr>
            <a:srgbClr val="A4A3A4"/>
          </p15:clr>
        </p15:guide>
        <p15:guide id="4" orient="horz" pos="165">
          <p15:clr>
            <a:srgbClr val="A4A3A4"/>
          </p15:clr>
        </p15:guide>
        <p15:guide id="5" orient="horz" pos="3726">
          <p15:clr>
            <a:srgbClr val="A4A3A4"/>
          </p15:clr>
        </p15:guide>
        <p15:guide id="6" orient="horz" pos="3929">
          <p15:clr>
            <a:srgbClr val="A4A3A4"/>
          </p15:clr>
        </p15:guide>
        <p15:guide id="7" pos="295">
          <p15:clr>
            <a:srgbClr val="A4A3A4"/>
          </p15:clr>
        </p15:guide>
        <p15:guide id="8" pos="5465">
          <p15:clr>
            <a:srgbClr val="A4A3A4"/>
          </p15:clr>
        </p15:guide>
        <p15:guide id="9" pos="2881">
          <p15:clr>
            <a:srgbClr val="A4A3A4"/>
          </p15:clr>
        </p15:guide>
        <p15:guide id="10" pos="2948">
          <p15:clr>
            <a:srgbClr val="A4A3A4"/>
          </p15:clr>
        </p15:guide>
        <p15:guide id="11" pos="2813">
          <p15:clr>
            <a:srgbClr val="A4A3A4"/>
          </p15:clr>
        </p15:guide>
      </p15:sldGuideLst>
    </p:ext>
    <p:ext uri="{2D200454-40CA-4A62-9FC3-DE9A4176ACB9}">
      <p15:notesGuideLst xmlns:p15="http://schemas.microsoft.com/office/powerpoint/2012/main">
        <p15:guide id="1" orient="horz" pos="2924" userDrawn="1">
          <p15:clr>
            <a:srgbClr val="A4A3A4"/>
          </p15:clr>
        </p15:guide>
        <p15:guide id="2" pos="220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ony Clifford" initials="TC" lastIdx="25" clrIdx="0"/>
  <p:cmAuthor id="1" name="Thomas Lüscher" initials="TL" lastIdx="2" clrIdx="1"/>
  <p:cmAuthor id="2" name="Wei Li Chan" initials="WC" lastIdx="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973E"/>
    <a:srgbClr val="333399"/>
    <a:srgbClr val="95CB9E"/>
    <a:srgbClr val="000000"/>
    <a:srgbClr val="FF99FF"/>
    <a:srgbClr val="F04C3E"/>
    <a:srgbClr val="91278F"/>
    <a:srgbClr val="C893C7"/>
    <a:srgbClr val="0081AE"/>
    <a:srgbClr val="7FC0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24" autoAdjust="0"/>
    <p:restoredTop sz="89130" autoAdjust="0"/>
  </p:normalViewPr>
  <p:slideViewPr>
    <p:cSldViewPr showGuides="1">
      <p:cViewPr varScale="1">
        <p:scale>
          <a:sx n="60" d="100"/>
          <a:sy n="60" d="100"/>
        </p:scale>
        <p:origin x="1144" y="56"/>
      </p:cViewPr>
      <p:guideLst>
        <p:guide orient="horz" pos="2160"/>
        <p:guide orient="horz" pos="663"/>
        <p:guide orient="horz" pos="890"/>
        <p:guide orient="horz" pos="165"/>
        <p:guide orient="horz" pos="3726"/>
        <p:guide orient="horz" pos="3929"/>
        <p:guide pos="295"/>
        <p:guide pos="5465"/>
        <p:guide pos="2881"/>
        <p:guide pos="2948"/>
        <p:guide pos="2813"/>
      </p:guideLst>
    </p:cSldViewPr>
  </p:slideViewPr>
  <p:outlineViewPr>
    <p:cViewPr>
      <p:scale>
        <a:sx n="33" d="100"/>
        <a:sy n="33" d="100"/>
      </p:scale>
      <p:origin x="24" y="4422"/>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p:scale>
          <a:sx n="50" d="100"/>
          <a:sy n="50" d="100"/>
        </p:scale>
        <p:origin x="-3096" y="-552"/>
      </p:cViewPr>
      <p:guideLst>
        <p:guide orient="horz" pos="2924"/>
        <p:guide pos="220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notesMaster" Target="notesMasters/notesMaster1.xml"/><Relationship Id="rId50" Type="http://schemas.openxmlformats.org/officeDocument/2006/relationships/commentAuthors" Target="commentAuthors.xml"/><Relationship Id="rId55"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tags" Target="tags/tag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B456F7-AAD9-4B4C-B8F0-FF2081A71206}"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en-GB"/>
        </a:p>
      </dgm:t>
    </dgm:pt>
    <dgm:pt modelId="{D43145B7-0243-48CF-B03B-AD7DB9031408}">
      <dgm:prSet phldrT="[Text]"/>
      <dgm:spPr>
        <a:xfrm>
          <a:off x="3010357" y="2812999"/>
          <a:ext cx="1944159" cy="1944159"/>
        </a:xfrm>
        <a:solidFill>
          <a:srgbClr val="FFE600"/>
        </a:solidFill>
        <a:ln w="25400" cap="flat" cmpd="sng" algn="ctr">
          <a:solidFill>
            <a:schemeClr val="accent1">
              <a:lumMod val="75000"/>
            </a:schemeClr>
          </a:solidFill>
          <a:prstDash val="solid"/>
        </a:ln>
        <a:effectLst/>
      </dgm:spPr>
      <dgm:t>
        <a:bodyPr/>
        <a:lstStyle/>
        <a:p>
          <a:r>
            <a:rPr lang="de-CH" b="1" dirty="0">
              <a:solidFill>
                <a:schemeClr val="bg1"/>
              </a:solidFill>
              <a:latin typeface="Arial"/>
              <a:ea typeface="+mn-ea"/>
              <a:cs typeface="+mn-cs"/>
            </a:rPr>
            <a:t>Avaliação modelo de negócio</a:t>
          </a:r>
          <a:endParaRPr lang="en-GB" b="1" dirty="0">
            <a:solidFill>
              <a:schemeClr val="bg1"/>
            </a:solidFill>
            <a:latin typeface="Arial"/>
            <a:ea typeface="+mn-ea"/>
            <a:cs typeface="+mn-cs"/>
          </a:endParaRPr>
        </a:p>
      </dgm:t>
    </dgm:pt>
    <dgm:pt modelId="{559B0FB2-0226-4594-BE2B-16766D903C33}" type="parTrans" cxnId="{4632F9E5-3252-4C11-ABEC-29F3D8063C6B}">
      <dgm:prSet/>
      <dgm:spPr/>
      <dgm:t>
        <a:bodyPr/>
        <a:lstStyle/>
        <a:p>
          <a:endParaRPr lang="en-GB"/>
        </a:p>
      </dgm:t>
    </dgm:pt>
    <dgm:pt modelId="{8556DC79-FB90-4BED-9DE6-BEFAC1246B8D}" type="sibTrans" cxnId="{4632F9E5-3252-4C11-ABEC-29F3D8063C6B}">
      <dgm:prSet/>
      <dgm:spPr/>
      <dgm:t>
        <a:bodyPr/>
        <a:lstStyle/>
        <a:p>
          <a:endParaRPr lang="en-GB"/>
        </a:p>
      </dgm:t>
    </dgm:pt>
    <dgm:pt modelId="{F35B14B4-4A05-48D7-8F93-14EF1F3673D0}">
      <dgm:prSet phldrT="[Text]" custT="1"/>
      <dgm:spPr>
        <a:xfrm>
          <a:off x="4801486" y="304410"/>
          <a:ext cx="2375825" cy="1419180"/>
        </a:xfrm>
        <a:solidFill>
          <a:srgbClr val="808080"/>
        </a:solidFill>
        <a:ln w="25400" cap="flat" cmpd="sng" algn="ctr">
          <a:solidFill>
            <a:srgbClr val="808080">
              <a:hueOff val="0"/>
              <a:satOff val="0"/>
              <a:lumOff val="0"/>
              <a:alphaOff val="0"/>
            </a:srgbClr>
          </a:solidFill>
          <a:prstDash val="solid"/>
        </a:ln>
        <a:effectLst/>
      </dgm:spPr>
      <dgm:t>
        <a:bodyPr/>
        <a:lstStyle/>
        <a:p>
          <a:r>
            <a:rPr lang="pt-BR" sz="1600" noProof="0" dirty="0">
              <a:solidFill>
                <a:srgbClr val="FFFFFF"/>
              </a:solidFill>
              <a:latin typeface="Arial"/>
              <a:ea typeface="+mn-ea"/>
              <a:cs typeface="+mn-cs"/>
            </a:rPr>
            <a:t>Informações relevantes</a:t>
          </a:r>
        </a:p>
      </dgm:t>
    </dgm:pt>
    <dgm:pt modelId="{E184B542-176B-4F5A-B5AE-3CD1BA3A1035}" type="parTrans" cxnId="{D2F11EEA-1E39-4B6C-A939-27BD5F966F33}">
      <dgm:prSet/>
      <dgm:spPr>
        <a:xfrm rot="18354842">
          <a:off x="4153167" y="1674300"/>
          <a:ext cx="2314717" cy="554085"/>
        </a:xfrm>
        <a:solidFill>
          <a:srgbClr val="C0C0C0"/>
        </a:solidFill>
        <a:ln>
          <a:noFill/>
        </a:ln>
        <a:effectLst/>
      </dgm:spPr>
      <dgm:t>
        <a:bodyPr/>
        <a:lstStyle/>
        <a:p>
          <a:endParaRPr lang="en-GB"/>
        </a:p>
      </dgm:t>
    </dgm:pt>
    <dgm:pt modelId="{09A184EB-0DAC-4292-8998-1E63193E443D}" type="sibTrans" cxnId="{D2F11EEA-1E39-4B6C-A939-27BD5F966F33}">
      <dgm:prSet/>
      <dgm:spPr/>
      <dgm:t>
        <a:bodyPr/>
        <a:lstStyle/>
        <a:p>
          <a:endParaRPr lang="en-GB"/>
        </a:p>
      </dgm:t>
    </dgm:pt>
    <dgm:pt modelId="{DF384468-0688-48AC-BDF3-8962E49E5C82}">
      <dgm:prSet phldrT="[Text]" custT="1"/>
      <dgm:spPr>
        <a:xfrm>
          <a:off x="4801486" y="304410"/>
          <a:ext cx="2375825" cy="1419180"/>
        </a:xfrm>
        <a:solidFill>
          <a:srgbClr val="808080"/>
        </a:solidFill>
        <a:ln w="25400" cap="flat" cmpd="sng" algn="ctr">
          <a:solidFill>
            <a:srgbClr val="808080">
              <a:hueOff val="0"/>
              <a:satOff val="0"/>
              <a:lumOff val="0"/>
              <a:alphaOff val="0"/>
            </a:srgbClr>
          </a:solidFill>
          <a:prstDash val="solid"/>
        </a:ln>
        <a:effectLst/>
      </dgm:spPr>
      <dgm:t>
        <a:bodyPr/>
        <a:lstStyle/>
        <a:p>
          <a:r>
            <a:rPr lang="pt-BR" sz="1600" noProof="0" dirty="0">
              <a:solidFill>
                <a:srgbClr val="FFFFFF"/>
              </a:solidFill>
              <a:latin typeface="Arial"/>
              <a:ea typeface="+mn-ea"/>
              <a:cs typeface="+mn-cs"/>
            </a:rPr>
            <a:t>Avaliação de performance</a:t>
          </a:r>
        </a:p>
      </dgm:t>
    </dgm:pt>
    <dgm:pt modelId="{31BB8EAD-C191-45DC-B1EE-BD43B446A4AA}" type="parTrans" cxnId="{944901F2-1B24-4551-A0F8-6F527D8B788E}">
      <dgm:prSet/>
      <dgm:spPr/>
      <dgm:t>
        <a:bodyPr/>
        <a:lstStyle/>
        <a:p>
          <a:endParaRPr lang="en-GB"/>
        </a:p>
      </dgm:t>
    </dgm:pt>
    <dgm:pt modelId="{2D2A623B-AF6C-4C58-85C2-D1A5EB9FC6F7}" type="sibTrans" cxnId="{944901F2-1B24-4551-A0F8-6F527D8B788E}">
      <dgm:prSet/>
      <dgm:spPr/>
      <dgm:t>
        <a:bodyPr/>
        <a:lstStyle/>
        <a:p>
          <a:endParaRPr lang="en-GB"/>
        </a:p>
      </dgm:t>
    </dgm:pt>
    <dgm:pt modelId="{E9F23899-DFFD-42AA-833B-40335EF1DCD7}">
      <dgm:prSet phldrT="[Text]" custT="1"/>
      <dgm:spPr>
        <a:xfrm>
          <a:off x="4801486" y="304410"/>
          <a:ext cx="2375825" cy="1419180"/>
        </a:xfrm>
        <a:solidFill>
          <a:srgbClr val="808080"/>
        </a:solidFill>
        <a:ln w="25400" cap="flat" cmpd="sng" algn="ctr">
          <a:solidFill>
            <a:srgbClr val="808080">
              <a:hueOff val="0"/>
              <a:satOff val="0"/>
              <a:lumOff val="0"/>
              <a:alphaOff val="0"/>
            </a:srgbClr>
          </a:solidFill>
          <a:prstDash val="solid"/>
        </a:ln>
        <a:effectLst/>
      </dgm:spPr>
      <dgm:t>
        <a:bodyPr/>
        <a:lstStyle/>
        <a:p>
          <a:r>
            <a:rPr lang="pt-BR" sz="1600" noProof="0" dirty="0">
              <a:solidFill>
                <a:srgbClr val="FFFFFF"/>
              </a:solidFill>
              <a:latin typeface="Arial"/>
              <a:ea typeface="+mn-ea"/>
              <a:cs typeface="+mn-cs"/>
            </a:rPr>
            <a:t>Gestão de risco</a:t>
          </a:r>
        </a:p>
      </dgm:t>
    </dgm:pt>
    <dgm:pt modelId="{5F238098-B7D4-435C-93B2-D918CA2C7BA2}" type="parTrans" cxnId="{BCA2DE19-8B77-47AC-A9EF-15378AEB684A}">
      <dgm:prSet/>
      <dgm:spPr/>
      <dgm:t>
        <a:bodyPr/>
        <a:lstStyle/>
        <a:p>
          <a:endParaRPr lang="en-GB"/>
        </a:p>
      </dgm:t>
    </dgm:pt>
    <dgm:pt modelId="{D997B072-D921-40E8-9EEB-B4B5AFECF93F}" type="sibTrans" cxnId="{BCA2DE19-8B77-47AC-A9EF-15378AEB684A}">
      <dgm:prSet/>
      <dgm:spPr/>
      <dgm:t>
        <a:bodyPr/>
        <a:lstStyle/>
        <a:p>
          <a:endParaRPr lang="en-GB"/>
        </a:p>
      </dgm:t>
    </dgm:pt>
    <dgm:pt modelId="{66E18EFD-03B7-4109-B9D8-A040B2A6838F}">
      <dgm:prSet phldrT="[Text]" custT="1"/>
      <dgm:spPr>
        <a:xfrm>
          <a:off x="4801486" y="304410"/>
          <a:ext cx="2375825" cy="1419180"/>
        </a:xfrm>
        <a:solidFill>
          <a:srgbClr val="808080"/>
        </a:solidFill>
        <a:ln w="25400" cap="flat" cmpd="sng" algn="ctr">
          <a:solidFill>
            <a:srgbClr val="808080">
              <a:hueOff val="0"/>
              <a:satOff val="0"/>
              <a:lumOff val="0"/>
              <a:alphaOff val="0"/>
            </a:srgbClr>
          </a:solidFill>
          <a:prstDash val="solid"/>
        </a:ln>
        <a:effectLst/>
      </dgm:spPr>
      <dgm:t>
        <a:bodyPr/>
        <a:lstStyle/>
        <a:p>
          <a:r>
            <a:rPr lang="pt-BR" sz="1600" noProof="0" dirty="0">
              <a:solidFill>
                <a:srgbClr val="FFFFFF"/>
              </a:solidFill>
              <a:latin typeface="Arial"/>
              <a:ea typeface="+mn-ea"/>
              <a:cs typeface="+mn-cs"/>
            </a:rPr>
            <a:t>Remuneração</a:t>
          </a:r>
        </a:p>
      </dgm:t>
    </dgm:pt>
    <dgm:pt modelId="{E07FF1FC-CD20-4826-BB3F-B897BEF50D5B}" type="parTrans" cxnId="{DFCF1466-3E76-48AE-88A5-79B081410022}">
      <dgm:prSet/>
      <dgm:spPr/>
      <dgm:t>
        <a:bodyPr/>
        <a:lstStyle/>
        <a:p>
          <a:endParaRPr lang="en-GB"/>
        </a:p>
      </dgm:t>
    </dgm:pt>
    <dgm:pt modelId="{F1AB450B-AE2A-45DB-8B24-8546003A1997}" type="sibTrans" cxnId="{DFCF1466-3E76-48AE-88A5-79B081410022}">
      <dgm:prSet/>
      <dgm:spPr/>
      <dgm:t>
        <a:bodyPr/>
        <a:lstStyle/>
        <a:p>
          <a:endParaRPr lang="en-GB"/>
        </a:p>
      </dgm:t>
    </dgm:pt>
    <dgm:pt modelId="{FE1F046E-431E-46B7-A69F-3934067AE985}">
      <dgm:prSet phldrT="[Text]" custT="1"/>
      <dgm:spPr>
        <a:xfrm>
          <a:off x="2585697" y="76358"/>
          <a:ext cx="1906474" cy="1088729"/>
        </a:xfrm>
        <a:solidFill>
          <a:srgbClr val="808080"/>
        </a:solidFill>
        <a:ln w="25400" cap="flat" cmpd="sng" algn="ctr">
          <a:solidFill>
            <a:srgbClr val="808080">
              <a:hueOff val="0"/>
              <a:satOff val="0"/>
              <a:lumOff val="0"/>
              <a:alphaOff val="0"/>
            </a:srgbClr>
          </a:solidFill>
          <a:prstDash val="solid"/>
        </a:ln>
        <a:effectLst/>
      </dgm:spPr>
      <dgm:t>
        <a:bodyPr/>
        <a:lstStyle/>
        <a:p>
          <a:r>
            <a:rPr lang="de-CH" sz="1600" dirty="0">
              <a:solidFill>
                <a:srgbClr val="FFFFFF"/>
              </a:solidFill>
              <a:latin typeface="Arial"/>
              <a:ea typeface="+mn-ea"/>
              <a:cs typeface="+mn-cs"/>
            </a:rPr>
            <a:t>Categoria residual contra definição positiva</a:t>
          </a:r>
          <a:endParaRPr lang="en-GB" sz="1600" dirty="0">
            <a:solidFill>
              <a:srgbClr val="FFFFFF"/>
            </a:solidFill>
            <a:latin typeface="Arial"/>
            <a:ea typeface="+mn-ea"/>
            <a:cs typeface="+mn-cs"/>
          </a:endParaRPr>
        </a:p>
      </dgm:t>
    </dgm:pt>
    <dgm:pt modelId="{3BECB7C5-1978-4C9F-A43F-6945A1206385}" type="parTrans" cxnId="{78B26955-BC66-40CF-898A-E25E676C11C8}">
      <dgm:prSet/>
      <dgm:spPr>
        <a:xfrm rot="15721298">
          <a:off x="2634273" y="1383976"/>
          <a:ext cx="2100929" cy="554085"/>
        </a:xfrm>
        <a:solidFill>
          <a:srgbClr val="C0C0C0"/>
        </a:solidFill>
        <a:ln>
          <a:noFill/>
        </a:ln>
        <a:effectLst/>
      </dgm:spPr>
      <dgm:t>
        <a:bodyPr/>
        <a:lstStyle/>
        <a:p>
          <a:endParaRPr lang="en-GB"/>
        </a:p>
      </dgm:t>
    </dgm:pt>
    <dgm:pt modelId="{3E6C5785-6DFF-4DB6-AFF9-4F42F9BAD652}" type="sibTrans" cxnId="{78B26955-BC66-40CF-898A-E25E676C11C8}">
      <dgm:prSet/>
      <dgm:spPr/>
      <dgm:t>
        <a:bodyPr/>
        <a:lstStyle/>
        <a:p>
          <a:endParaRPr lang="en-GB"/>
        </a:p>
      </dgm:t>
    </dgm:pt>
    <dgm:pt modelId="{B00080E8-2884-4365-BB9F-18A5C2F15FEC}">
      <dgm:prSet phldrT="[Text]" custT="1"/>
      <dgm:spPr>
        <a:xfrm>
          <a:off x="62247" y="3240715"/>
          <a:ext cx="1360911" cy="1088729"/>
        </a:xfrm>
        <a:solidFill>
          <a:srgbClr val="808080"/>
        </a:solidFill>
        <a:ln w="25400" cap="flat" cmpd="sng" algn="ctr">
          <a:solidFill>
            <a:srgbClr val="808080">
              <a:hueOff val="0"/>
              <a:satOff val="0"/>
              <a:lumOff val="0"/>
              <a:alphaOff val="0"/>
            </a:srgbClr>
          </a:solidFill>
          <a:prstDash val="solid"/>
        </a:ln>
        <a:effectLst/>
      </dgm:spPr>
      <dgm:t>
        <a:bodyPr/>
        <a:lstStyle/>
        <a:p>
          <a:r>
            <a:rPr lang="de-CH" sz="1600" dirty="0">
              <a:solidFill>
                <a:srgbClr val="FFFFFF"/>
              </a:solidFill>
              <a:latin typeface="Arial"/>
              <a:ea typeface="+mn-ea"/>
              <a:cs typeface="+mn-cs"/>
            </a:rPr>
            <a:t>Objetivo do modelo de negócio </a:t>
          </a:r>
          <a:endParaRPr lang="en-GB" sz="1600" dirty="0">
            <a:solidFill>
              <a:srgbClr val="FFFFFF"/>
            </a:solidFill>
            <a:latin typeface="Arial"/>
            <a:ea typeface="+mn-ea"/>
            <a:cs typeface="+mn-cs"/>
          </a:endParaRPr>
        </a:p>
      </dgm:t>
    </dgm:pt>
    <dgm:pt modelId="{09834E40-C6B8-4B98-9BFA-04F67BD5290E}" type="parTrans" cxnId="{FE8257DF-CE10-40B3-9BEA-69F3196FE6E2}">
      <dgm:prSet/>
      <dgm:spPr>
        <a:xfrm rot="10800000">
          <a:off x="742703" y="3508037"/>
          <a:ext cx="2142933" cy="554085"/>
        </a:xfrm>
        <a:solidFill>
          <a:srgbClr val="808080">
            <a:tint val="60000"/>
            <a:hueOff val="0"/>
            <a:satOff val="0"/>
            <a:lumOff val="0"/>
            <a:alphaOff val="0"/>
          </a:srgbClr>
        </a:solidFill>
        <a:ln>
          <a:noFill/>
        </a:ln>
        <a:effectLst/>
      </dgm:spPr>
      <dgm:t>
        <a:bodyPr/>
        <a:lstStyle/>
        <a:p>
          <a:endParaRPr lang="en-GB"/>
        </a:p>
      </dgm:t>
    </dgm:pt>
    <dgm:pt modelId="{B510A35F-B5BE-487C-A45D-17B7A65A94C3}" type="sibTrans" cxnId="{FE8257DF-CE10-40B3-9BEA-69F3196FE6E2}">
      <dgm:prSet/>
      <dgm:spPr/>
      <dgm:t>
        <a:bodyPr/>
        <a:lstStyle/>
        <a:p>
          <a:endParaRPr lang="en-GB"/>
        </a:p>
      </dgm:t>
    </dgm:pt>
    <dgm:pt modelId="{2701EE67-9EB3-4AE7-ABBF-1BCF1F8DBF6F}">
      <dgm:prSet phldrT="[Text]" custT="1"/>
      <dgm:spPr>
        <a:xfrm>
          <a:off x="438196" y="1911134"/>
          <a:ext cx="1360911" cy="1088729"/>
        </a:xfrm>
        <a:solidFill>
          <a:srgbClr val="808080"/>
        </a:solidFill>
        <a:ln w="25400" cap="flat" cmpd="sng" algn="ctr">
          <a:solidFill>
            <a:srgbClr val="808080">
              <a:hueOff val="0"/>
              <a:satOff val="0"/>
              <a:lumOff val="0"/>
              <a:alphaOff val="0"/>
            </a:srgbClr>
          </a:solidFill>
          <a:prstDash val="solid"/>
        </a:ln>
        <a:effectLst/>
      </dgm:spPr>
      <dgm:t>
        <a:bodyPr/>
        <a:lstStyle/>
        <a:p>
          <a:r>
            <a:rPr lang="de-CH" sz="1600" dirty="0">
              <a:solidFill>
                <a:srgbClr val="FFFFFF"/>
              </a:solidFill>
              <a:latin typeface="Arial"/>
              <a:ea typeface="+mn-ea"/>
              <a:cs typeface="+mn-cs"/>
            </a:rPr>
            <a:t>Agrupamento de ativos em portfolios</a:t>
          </a:r>
          <a:endParaRPr lang="en-GB" sz="1600" dirty="0">
            <a:solidFill>
              <a:srgbClr val="FFFFFF"/>
            </a:solidFill>
            <a:latin typeface="Arial"/>
            <a:ea typeface="+mn-ea"/>
            <a:cs typeface="+mn-cs"/>
          </a:endParaRPr>
        </a:p>
      </dgm:t>
    </dgm:pt>
    <dgm:pt modelId="{C2212176-1F20-40DB-BC21-C9F2414BDD8E}" type="parTrans" cxnId="{F925599F-9280-4AF5-870D-3D3A72F8463C}">
      <dgm:prSet/>
      <dgm:spPr>
        <a:xfrm rot="12294252">
          <a:off x="1022638" y="2613267"/>
          <a:ext cx="2065109" cy="554085"/>
        </a:xfrm>
        <a:solidFill>
          <a:srgbClr val="808080">
            <a:tint val="60000"/>
            <a:hueOff val="0"/>
            <a:satOff val="0"/>
            <a:lumOff val="0"/>
            <a:alphaOff val="0"/>
          </a:srgbClr>
        </a:solidFill>
        <a:ln>
          <a:noFill/>
        </a:ln>
        <a:effectLst/>
      </dgm:spPr>
      <dgm:t>
        <a:bodyPr/>
        <a:lstStyle/>
        <a:p>
          <a:endParaRPr lang="en-GB"/>
        </a:p>
      </dgm:t>
    </dgm:pt>
    <dgm:pt modelId="{3A9ED791-468D-49C4-A861-CC2A8631367D}" type="sibTrans" cxnId="{F925599F-9280-4AF5-870D-3D3A72F8463C}">
      <dgm:prSet/>
      <dgm:spPr/>
      <dgm:t>
        <a:bodyPr/>
        <a:lstStyle/>
        <a:p>
          <a:endParaRPr lang="en-GB"/>
        </a:p>
      </dgm:t>
    </dgm:pt>
    <dgm:pt modelId="{3C84EBC8-CDD0-4F14-9085-F7DB6AC914E4}">
      <dgm:prSet custT="1"/>
      <dgm:spPr>
        <a:xfrm>
          <a:off x="996740" y="620713"/>
          <a:ext cx="1360911" cy="1088729"/>
        </a:xfrm>
        <a:solidFill>
          <a:srgbClr val="808080">
            <a:hueOff val="0"/>
            <a:satOff val="0"/>
            <a:lumOff val="0"/>
            <a:alphaOff val="0"/>
          </a:srgbClr>
        </a:solidFill>
        <a:ln w="25400" cap="flat" cmpd="sng" algn="ctr">
          <a:solidFill>
            <a:srgbClr val="808080">
              <a:hueOff val="0"/>
              <a:satOff val="0"/>
              <a:lumOff val="0"/>
              <a:alphaOff val="0"/>
            </a:srgbClr>
          </a:solidFill>
          <a:prstDash val="solid"/>
        </a:ln>
        <a:effectLst/>
      </dgm:spPr>
      <dgm:t>
        <a:bodyPr/>
        <a:lstStyle/>
        <a:p>
          <a:r>
            <a:rPr lang="de-CH" sz="1600" dirty="0">
              <a:solidFill>
                <a:srgbClr val="FFFFFF"/>
              </a:solidFill>
              <a:latin typeface="Arial"/>
              <a:ea typeface="+mn-ea"/>
              <a:cs typeface="+mn-cs"/>
            </a:rPr>
            <a:t>Expectativas razoáveis</a:t>
          </a:r>
          <a:endParaRPr lang="en-GB" sz="1600" dirty="0">
            <a:solidFill>
              <a:srgbClr val="FFFFFF"/>
            </a:solidFill>
            <a:latin typeface="Arial"/>
            <a:ea typeface="+mn-ea"/>
            <a:cs typeface="+mn-cs"/>
          </a:endParaRPr>
        </a:p>
      </dgm:t>
    </dgm:pt>
    <dgm:pt modelId="{AF44AD4E-FA7A-49BE-B9FB-A989B3D112C6}" type="parTrans" cxnId="{C68A7153-5C39-40B1-A43F-F0E148113D20}">
      <dgm:prSet/>
      <dgm:spPr>
        <a:xfrm rot="13719399">
          <a:off x="1273406" y="1781154"/>
          <a:ext cx="2379224" cy="554085"/>
        </a:xfrm>
        <a:solidFill>
          <a:srgbClr val="808080">
            <a:tint val="60000"/>
            <a:hueOff val="0"/>
            <a:satOff val="0"/>
            <a:lumOff val="0"/>
            <a:alphaOff val="0"/>
          </a:srgbClr>
        </a:solidFill>
        <a:ln>
          <a:noFill/>
        </a:ln>
        <a:effectLst/>
      </dgm:spPr>
      <dgm:t>
        <a:bodyPr/>
        <a:lstStyle/>
        <a:p>
          <a:endParaRPr lang="en-GB"/>
        </a:p>
      </dgm:t>
    </dgm:pt>
    <dgm:pt modelId="{97C3A2B3-2456-45E9-83C9-41120D5DB591}" type="sibTrans" cxnId="{C68A7153-5C39-40B1-A43F-F0E148113D20}">
      <dgm:prSet/>
      <dgm:spPr/>
      <dgm:t>
        <a:bodyPr/>
        <a:lstStyle/>
        <a:p>
          <a:endParaRPr lang="en-GB"/>
        </a:p>
      </dgm:t>
    </dgm:pt>
    <dgm:pt modelId="{C05C5927-4195-405C-B477-36E93D6A8034}">
      <dgm:prSet phldrT="[Text]" custT="1"/>
      <dgm:spPr>
        <a:xfrm>
          <a:off x="6238302" y="2041758"/>
          <a:ext cx="1360911" cy="1088729"/>
        </a:xfrm>
        <a:solidFill>
          <a:srgbClr val="808080"/>
        </a:solidFill>
        <a:ln w="25400" cap="flat" cmpd="sng" algn="ctr">
          <a:solidFill>
            <a:srgbClr val="808080">
              <a:hueOff val="0"/>
              <a:satOff val="0"/>
              <a:lumOff val="0"/>
              <a:alphaOff val="0"/>
            </a:srgbClr>
          </a:solidFill>
          <a:prstDash val="solid"/>
        </a:ln>
        <a:effectLst/>
      </dgm:spPr>
      <dgm:t>
        <a:bodyPr/>
        <a:lstStyle/>
        <a:p>
          <a:r>
            <a:rPr lang="de-CH" sz="1600" dirty="0">
              <a:solidFill>
                <a:srgbClr val="FFFFFF"/>
              </a:solidFill>
              <a:latin typeface="Arial"/>
              <a:ea typeface="+mn-ea"/>
              <a:cs typeface="+mn-cs"/>
            </a:rPr>
            <a:t>Impacto das vendas na avaliação</a:t>
          </a:r>
          <a:endParaRPr lang="en-GB" sz="1600" dirty="0">
            <a:solidFill>
              <a:srgbClr val="FFFFFF"/>
            </a:solidFill>
            <a:latin typeface="Arial"/>
            <a:ea typeface="+mn-ea"/>
            <a:cs typeface="+mn-cs"/>
          </a:endParaRPr>
        </a:p>
      </dgm:t>
    </dgm:pt>
    <dgm:pt modelId="{AFD39A84-5A16-4896-BAB9-D86912BEAD34}" type="parTrans" cxnId="{38CCBE17-B3EB-4C9D-A1AC-54A7D8D63952}">
      <dgm:prSet/>
      <dgm:spPr>
        <a:xfrm rot="20267331">
          <a:off x="4917267" y="2701959"/>
          <a:ext cx="2078610" cy="554085"/>
        </a:xfrm>
        <a:solidFill>
          <a:srgbClr val="808080">
            <a:tint val="60000"/>
            <a:hueOff val="0"/>
            <a:satOff val="0"/>
            <a:lumOff val="0"/>
            <a:alphaOff val="0"/>
          </a:srgbClr>
        </a:solidFill>
        <a:ln>
          <a:noFill/>
        </a:ln>
        <a:effectLst/>
      </dgm:spPr>
      <dgm:t>
        <a:bodyPr/>
        <a:lstStyle/>
        <a:p>
          <a:endParaRPr lang="en-GB"/>
        </a:p>
      </dgm:t>
    </dgm:pt>
    <dgm:pt modelId="{08A68168-94F5-4CFD-ACCD-515930FCE5DB}" type="sibTrans" cxnId="{38CCBE17-B3EB-4C9D-A1AC-54A7D8D63952}">
      <dgm:prSet/>
      <dgm:spPr/>
      <dgm:t>
        <a:bodyPr/>
        <a:lstStyle/>
        <a:p>
          <a:endParaRPr lang="en-GB"/>
        </a:p>
      </dgm:t>
    </dgm:pt>
    <dgm:pt modelId="{6DF574FD-249F-4469-BD62-41D76055E3EA}">
      <dgm:prSet custT="1"/>
      <dgm:spPr>
        <a:xfrm>
          <a:off x="6171331" y="3327805"/>
          <a:ext cx="1871308" cy="1088729"/>
        </a:xfrm>
        <a:solidFill>
          <a:srgbClr val="808080">
            <a:hueOff val="0"/>
            <a:satOff val="0"/>
            <a:lumOff val="0"/>
            <a:alphaOff val="0"/>
          </a:srgbClr>
        </a:solidFill>
        <a:ln w="25400" cap="flat" cmpd="sng" algn="ctr">
          <a:solidFill>
            <a:srgbClr val="808080">
              <a:hueOff val="0"/>
              <a:satOff val="0"/>
              <a:lumOff val="0"/>
              <a:alphaOff val="0"/>
            </a:srgbClr>
          </a:solidFill>
          <a:prstDash val="solid"/>
        </a:ln>
        <a:effectLst/>
      </dgm:spPr>
      <dgm:t>
        <a:bodyPr/>
        <a:lstStyle/>
        <a:p>
          <a:r>
            <a:rPr lang="pt-BR" sz="1600" noProof="0" dirty="0">
              <a:solidFill>
                <a:srgbClr val="FFFFFF"/>
              </a:solidFill>
              <a:latin typeface="Arial"/>
              <a:ea typeface="+mn-ea"/>
              <a:cs typeface="+mn-cs"/>
            </a:rPr>
            <a:t>Mudanças nas circunstâncias e reclassificação</a:t>
          </a:r>
        </a:p>
      </dgm:t>
    </dgm:pt>
    <dgm:pt modelId="{10B5AFBF-65D5-401D-9405-3CEB7074B667}" type="parTrans" cxnId="{52D32A62-302D-4E51-9CD5-D710465FFB17}">
      <dgm:prSet/>
      <dgm:spPr>
        <a:xfrm rot="95796">
          <a:off x="5072151" y="3566774"/>
          <a:ext cx="2035228" cy="554085"/>
        </a:xfrm>
        <a:solidFill>
          <a:srgbClr val="808080">
            <a:tint val="60000"/>
            <a:hueOff val="0"/>
            <a:satOff val="0"/>
            <a:lumOff val="0"/>
            <a:alphaOff val="0"/>
          </a:srgbClr>
        </a:solidFill>
        <a:ln>
          <a:noFill/>
        </a:ln>
        <a:effectLst/>
      </dgm:spPr>
      <dgm:t>
        <a:bodyPr/>
        <a:lstStyle/>
        <a:p>
          <a:endParaRPr lang="en-GB"/>
        </a:p>
      </dgm:t>
    </dgm:pt>
    <dgm:pt modelId="{C38369E5-6FC9-494C-9F3D-D5D2E9C94F7E}" type="sibTrans" cxnId="{52D32A62-302D-4E51-9CD5-D710465FFB17}">
      <dgm:prSet/>
      <dgm:spPr/>
      <dgm:t>
        <a:bodyPr/>
        <a:lstStyle/>
        <a:p>
          <a:endParaRPr lang="en-GB"/>
        </a:p>
      </dgm:t>
    </dgm:pt>
    <dgm:pt modelId="{F06D491D-B6D6-4286-99AE-C4DD68C593B8}" type="pres">
      <dgm:prSet presAssocID="{43B456F7-AAD9-4B4C-B8F0-FF2081A71206}" presName="cycle" presStyleCnt="0">
        <dgm:presLayoutVars>
          <dgm:chMax val="1"/>
          <dgm:dir/>
          <dgm:animLvl val="ctr"/>
          <dgm:resizeHandles val="exact"/>
        </dgm:presLayoutVars>
      </dgm:prSet>
      <dgm:spPr/>
    </dgm:pt>
    <dgm:pt modelId="{A4290451-6F5B-4493-907F-AE7D36F1D496}" type="pres">
      <dgm:prSet presAssocID="{D43145B7-0243-48CF-B03B-AD7DB9031408}" presName="centerShape" presStyleLbl="node0" presStyleIdx="0" presStyleCnt="1" custScaleX="105706"/>
      <dgm:spPr>
        <a:prstGeom prst="ellipse">
          <a:avLst/>
        </a:prstGeom>
      </dgm:spPr>
    </dgm:pt>
    <dgm:pt modelId="{22600403-B416-4A70-A34A-702E58C9F419}" type="pres">
      <dgm:prSet presAssocID="{09834E40-C6B8-4B98-9BFA-04F67BD5290E}" presName="parTrans" presStyleLbl="bgSibTrans2D1" presStyleIdx="0" presStyleCnt="7"/>
      <dgm:spPr>
        <a:prstGeom prst="leftArrow">
          <a:avLst>
            <a:gd name="adj1" fmla="val 60000"/>
            <a:gd name="adj2" fmla="val 50000"/>
          </a:avLst>
        </a:prstGeom>
      </dgm:spPr>
    </dgm:pt>
    <dgm:pt modelId="{A09AE1C8-D9AF-4DF7-BB11-3DF71BF9F685}" type="pres">
      <dgm:prSet presAssocID="{B00080E8-2884-4365-BB9F-18A5C2F15FEC}" presName="node" presStyleLbl="node1" presStyleIdx="0" presStyleCnt="7">
        <dgm:presLayoutVars>
          <dgm:bulletEnabled val="1"/>
        </dgm:presLayoutVars>
      </dgm:prSet>
      <dgm:spPr>
        <a:prstGeom prst="roundRect">
          <a:avLst>
            <a:gd name="adj" fmla="val 10000"/>
          </a:avLst>
        </a:prstGeom>
      </dgm:spPr>
    </dgm:pt>
    <dgm:pt modelId="{768CB254-F151-43AF-A713-CF6F649A0AB3}" type="pres">
      <dgm:prSet presAssocID="{C2212176-1F20-40DB-BC21-C9F2414BDD8E}" presName="parTrans" presStyleLbl="bgSibTrans2D1" presStyleIdx="1" presStyleCnt="7"/>
      <dgm:spPr>
        <a:prstGeom prst="leftArrow">
          <a:avLst>
            <a:gd name="adj1" fmla="val 60000"/>
            <a:gd name="adj2" fmla="val 50000"/>
          </a:avLst>
        </a:prstGeom>
      </dgm:spPr>
    </dgm:pt>
    <dgm:pt modelId="{CA2898F0-5A58-49BF-A7A0-A8D9F97FEEEA}" type="pres">
      <dgm:prSet presAssocID="{2701EE67-9EB3-4AE7-ABBF-1BCF1F8DBF6F}" presName="node" presStyleLbl="node1" presStyleIdx="1" presStyleCnt="7" custScaleX="136806" custRadScaleRad="97928" custRadScaleInc="-20313">
        <dgm:presLayoutVars>
          <dgm:bulletEnabled val="1"/>
        </dgm:presLayoutVars>
      </dgm:prSet>
      <dgm:spPr>
        <a:prstGeom prst="roundRect">
          <a:avLst>
            <a:gd name="adj" fmla="val 10000"/>
          </a:avLst>
        </a:prstGeom>
      </dgm:spPr>
    </dgm:pt>
    <dgm:pt modelId="{3D1AE721-528E-416C-A3C2-0041413B32E4}" type="pres">
      <dgm:prSet presAssocID="{AF44AD4E-FA7A-49BE-B9FB-A989B3D112C6}" presName="parTrans" presStyleLbl="bgSibTrans2D1" presStyleIdx="2" presStyleCnt="7"/>
      <dgm:spPr>
        <a:prstGeom prst="leftArrow">
          <a:avLst>
            <a:gd name="adj1" fmla="val 60000"/>
            <a:gd name="adj2" fmla="val 50000"/>
          </a:avLst>
        </a:prstGeom>
      </dgm:spPr>
    </dgm:pt>
    <dgm:pt modelId="{854CD557-B89E-438B-ABD9-68A732A2957C}" type="pres">
      <dgm:prSet presAssocID="{3C84EBC8-CDD0-4F14-9085-F7DB6AC914E4}" presName="node" presStyleLbl="node1" presStyleIdx="2" presStyleCnt="7" custScaleX="117211" custRadScaleRad="107718" custRadScaleInc="-44113">
        <dgm:presLayoutVars>
          <dgm:bulletEnabled val="1"/>
        </dgm:presLayoutVars>
      </dgm:prSet>
      <dgm:spPr>
        <a:prstGeom prst="roundRect">
          <a:avLst>
            <a:gd name="adj" fmla="val 10000"/>
          </a:avLst>
        </a:prstGeom>
      </dgm:spPr>
    </dgm:pt>
    <dgm:pt modelId="{A5E4882F-291A-406E-A07C-CEB0B1177080}" type="pres">
      <dgm:prSet presAssocID="{3BECB7C5-1978-4C9F-A43F-6945A1206385}" presName="parTrans" presStyleLbl="bgSibTrans2D1" presStyleIdx="3" presStyleCnt="7"/>
      <dgm:spPr>
        <a:prstGeom prst="leftArrow">
          <a:avLst>
            <a:gd name="adj1" fmla="val 60000"/>
            <a:gd name="adj2" fmla="val 50000"/>
          </a:avLst>
        </a:prstGeom>
      </dgm:spPr>
    </dgm:pt>
    <dgm:pt modelId="{908E9741-D7D6-48BC-AF87-651826B01FD3}" type="pres">
      <dgm:prSet presAssocID="{FE1F046E-431E-46B7-A69F-3934067AE985}" presName="node" presStyleLbl="node1" presStyleIdx="3" presStyleCnt="7" custScaleX="140088" custRadScaleRad="98628" custRadScaleInc="-31027">
        <dgm:presLayoutVars>
          <dgm:bulletEnabled val="1"/>
        </dgm:presLayoutVars>
      </dgm:prSet>
      <dgm:spPr>
        <a:prstGeom prst="roundRect">
          <a:avLst>
            <a:gd name="adj" fmla="val 10000"/>
          </a:avLst>
        </a:prstGeom>
      </dgm:spPr>
    </dgm:pt>
    <dgm:pt modelId="{157BA49F-D6C4-41E8-8977-F6C86667FFC0}" type="pres">
      <dgm:prSet presAssocID="{E184B542-176B-4F5A-B5AE-3CD1BA3A1035}" presName="parTrans" presStyleLbl="bgSibTrans2D1" presStyleIdx="4" presStyleCnt="7"/>
      <dgm:spPr>
        <a:prstGeom prst="leftArrow">
          <a:avLst>
            <a:gd name="adj1" fmla="val 60000"/>
            <a:gd name="adj2" fmla="val 50000"/>
          </a:avLst>
        </a:prstGeom>
      </dgm:spPr>
    </dgm:pt>
    <dgm:pt modelId="{1A4B5177-8965-40C6-A230-41EC31BC3FB6}" type="pres">
      <dgm:prSet presAssocID="{F35B14B4-4A05-48D7-8F93-14EF1F3673D0}" presName="node" presStyleLbl="node1" presStyleIdx="4" presStyleCnt="7" custScaleX="201716" custScaleY="151789" custRadScaleRad="108524" custRadScaleInc="27370">
        <dgm:presLayoutVars>
          <dgm:bulletEnabled val="1"/>
        </dgm:presLayoutVars>
      </dgm:prSet>
      <dgm:spPr>
        <a:prstGeom prst="roundRect">
          <a:avLst>
            <a:gd name="adj" fmla="val 10000"/>
          </a:avLst>
        </a:prstGeom>
      </dgm:spPr>
    </dgm:pt>
    <dgm:pt modelId="{61EEE2A6-570A-44C4-BA81-6D1D33C326C5}" type="pres">
      <dgm:prSet presAssocID="{AFD39A84-5A16-4896-BAB9-D86912BEAD34}" presName="parTrans" presStyleLbl="bgSibTrans2D1" presStyleIdx="5" presStyleCnt="7"/>
      <dgm:spPr>
        <a:prstGeom prst="leftArrow">
          <a:avLst>
            <a:gd name="adj1" fmla="val 60000"/>
            <a:gd name="adj2" fmla="val 50000"/>
          </a:avLst>
        </a:prstGeom>
      </dgm:spPr>
    </dgm:pt>
    <dgm:pt modelId="{C32710E1-BDD8-43A1-A458-AB0512C400CD}" type="pres">
      <dgm:prSet presAssocID="{C05C5927-4195-405C-B477-36E93D6A8034}" presName="node" presStyleLbl="node1" presStyleIdx="5" presStyleCnt="7" custScaleX="116715" custRadScaleRad="97899" custRadScaleInc="30290">
        <dgm:presLayoutVars>
          <dgm:bulletEnabled val="1"/>
        </dgm:presLayoutVars>
      </dgm:prSet>
      <dgm:spPr>
        <a:prstGeom prst="roundRect">
          <a:avLst>
            <a:gd name="adj" fmla="val 10000"/>
          </a:avLst>
        </a:prstGeom>
      </dgm:spPr>
    </dgm:pt>
    <dgm:pt modelId="{A40A2313-E9AE-4B75-806F-E284D2B787D7}" type="pres">
      <dgm:prSet presAssocID="{10B5AFBF-65D5-401D-9405-3CEB7074B667}" presName="parTrans" presStyleLbl="bgSibTrans2D1" presStyleIdx="6" presStyleCnt="7"/>
      <dgm:spPr>
        <a:prstGeom prst="leftArrow">
          <a:avLst>
            <a:gd name="adj1" fmla="val 60000"/>
            <a:gd name="adj2" fmla="val 50000"/>
          </a:avLst>
        </a:prstGeom>
      </dgm:spPr>
    </dgm:pt>
    <dgm:pt modelId="{0CB2FF63-36E5-48A6-90FA-72BE2633D284}" type="pres">
      <dgm:prSet presAssocID="{6DF574FD-249F-4469-BD62-41D76055E3EA}" presName="node" presStyleLbl="node1" presStyleIdx="6" presStyleCnt="7" custScaleX="137504" custRadScaleRad="96482" custRadScaleInc="6209">
        <dgm:presLayoutVars>
          <dgm:bulletEnabled val="1"/>
        </dgm:presLayoutVars>
      </dgm:prSet>
      <dgm:spPr>
        <a:prstGeom prst="roundRect">
          <a:avLst>
            <a:gd name="adj" fmla="val 10000"/>
          </a:avLst>
        </a:prstGeom>
      </dgm:spPr>
    </dgm:pt>
  </dgm:ptLst>
  <dgm:cxnLst>
    <dgm:cxn modelId="{26B3060A-05CD-457C-8B0B-9837C44BB047}" type="presOf" srcId="{FE1F046E-431E-46B7-A69F-3934067AE985}" destId="{908E9741-D7D6-48BC-AF87-651826B01FD3}" srcOrd="0" destOrd="0" presId="urn:microsoft.com/office/officeart/2005/8/layout/radial4"/>
    <dgm:cxn modelId="{6E4B660C-7B75-4E01-99C8-30D929EE0ADC}" type="presOf" srcId="{C05C5927-4195-405C-B477-36E93D6A8034}" destId="{C32710E1-BDD8-43A1-A458-AB0512C400CD}" srcOrd="0" destOrd="0" presId="urn:microsoft.com/office/officeart/2005/8/layout/radial4"/>
    <dgm:cxn modelId="{B344A30E-78CA-45E5-A635-697CB3972D17}" type="presOf" srcId="{DF384468-0688-48AC-BDF3-8962E49E5C82}" destId="{1A4B5177-8965-40C6-A230-41EC31BC3FB6}" srcOrd="0" destOrd="1" presId="urn:microsoft.com/office/officeart/2005/8/layout/radial4"/>
    <dgm:cxn modelId="{14EE3F15-37C0-468E-88D4-509A1599D2F1}" type="presOf" srcId="{6DF574FD-249F-4469-BD62-41D76055E3EA}" destId="{0CB2FF63-36E5-48A6-90FA-72BE2633D284}" srcOrd="0" destOrd="0" presId="urn:microsoft.com/office/officeart/2005/8/layout/radial4"/>
    <dgm:cxn modelId="{38CCBE17-B3EB-4C9D-A1AC-54A7D8D63952}" srcId="{D43145B7-0243-48CF-B03B-AD7DB9031408}" destId="{C05C5927-4195-405C-B477-36E93D6A8034}" srcOrd="5" destOrd="0" parTransId="{AFD39A84-5A16-4896-BAB9-D86912BEAD34}" sibTransId="{08A68168-94F5-4CFD-ACCD-515930FCE5DB}"/>
    <dgm:cxn modelId="{BCA2DE19-8B77-47AC-A9EF-15378AEB684A}" srcId="{F35B14B4-4A05-48D7-8F93-14EF1F3673D0}" destId="{E9F23899-DFFD-42AA-833B-40335EF1DCD7}" srcOrd="1" destOrd="0" parTransId="{5F238098-B7D4-435C-93B2-D918CA2C7BA2}" sibTransId="{D997B072-D921-40E8-9EEB-B4B5AFECF93F}"/>
    <dgm:cxn modelId="{763C7A25-B7FF-4B5B-8DB3-0009E6D637A8}" type="presOf" srcId="{09834E40-C6B8-4B98-9BFA-04F67BD5290E}" destId="{22600403-B416-4A70-A34A-702E58C9F419}" srcOrd="0" destOrd="0" presId="urn:microsoft.com/office/officeart/2005/8/layout/radial4"/>
    <dgm:cxn modelId="{52D32A62-302D-4E51-9CD5-D710465FFB17}" srcId="{D43145B7-0243-48CF-B03B-AD7DB9031408}" destId="{6DF574FD-249F-4469-BD62-41D76055E3EA}" srcOrd="6" destOrd="0" parTransId="{10B5AFBF-65D5-401D-9405-3CEB7074B667}" sibTransId="{C38369E5-6FC9-494C-9F3D-D5D2E9C94F7E}"/>
    <dgm:cxn modelId="{DFCF1466-3E76-48AE-88A5-79B081410022}" srcId="{F35B14B4-4A05-48D7-8F93-14EF1F3673D0}" destId="{66E18EFD-03B7-4109-B9D8-A040B2A6838F}" srcOrd="2" destOrd="0" parTransId="{E07FF1FC-CD20-4826-BB3F-B897BEF50D5B}" sibTransId="{F1AB450B-AE2A-45DB-8B24-8546003A1997}"/>
    <dgm:cxn modelId="{437E8F49-23BC-4CC6-8AAE-EAC2AB54C2B8}" type="presOf" srcId="{3BECB7C5-1978-4C9F-A43F-6945A1206385}" destId="{A5E4882F-291A-406E-A07C-CEB0B1177080}" srcOrd="0" destOrd="0" presId="urn:microsoft.com/office/officeart/2005/8/layout/radial4"/>
    <dgm:cxn modelId="{2490996C-B6C7-4BCF-9577-6AB23544E5ED}" type="presOf" srcId="{E9F23899-DFFD-42AA-833B-40335EF1DCD7}" destId="{1A4B5177-8965-40C6-A230-41EC31BC3FB6}" srcOrd="0" destOrd="2" presId="urn:microsoft.com/office/officeart/2005/8/layout/radial4"/>
    <dgm:cxn modelId="{C68A7153-5C39-40B1-A43F-F0E148113D20}" srcId="{D43145B7-0243-48CF-B03B-AD7DB9031408}" destId="{3C84EBC8-CDD0-4F14-9085-F7DB6AC914E4}" srcOrd="2" destOrd="0" parTransId="{AF44AD4E-FA7A-49BE-B9FB-A989B3D112C6}" sibTransId="{97C3A2B3-2456-45E9-83C9-41120D5DB591}"/>
    <dgm:cxn modelId="{AA84A574-96EC-4980-8706-59A54AB21A01}" type="presOf" srcId="{2701EE67-9EB3-4AE7-ABBF-1BCF1F8DBF6F}" destId="{CA2898F0-5A58-49BF-A7A0-A8D9F97FEEEA}" srcOrd="0" destOrd="0" presId="urn:microsoft.com/office/officeart/2005/8/layout/radial4"/>
    <dgm:cxn modelId="{78B26955-BC66-40CF-898A-E25E676C11C8}" srcId="{D43145B7-0243-48CF-B03B-AD7DB9031408}" destId="{FE1F046E-431E-46B7-A69F-3934067AE985}" srcOrd="3" destOrd="0" parTransId="{3BECB7C5-1978-4C9F-A43F-6945A1206385}" sibTransId="{3E6C5785-6DFF-4DB6-AFF9-4F42F9BAD652}"/>
    <dgm:cxn modelId="{7CB10685-021E-47A8-8342-06403EC7AC0D}" type="presOf" srcId="{AFD39A84-5A16-4896-BAB9-D86912BEAD34}" destId="{61EEE2A6-570A-44C4-BA81-6D1D33C326C5}" srcOrd="0" destOrd="0" presId="urn:microsoft.com/office/officeart/2005/8/layout/radial4"/>
    <dgm:cxn modelId="{DD938E94-7084-4B18-A5CE-3A1A0E1D3912}" type="presOf" srcId="{C2212176-1F20-40DB-BC21-C9F2414BDD8E}" destId="{768CB254-F151-43AF-A713-CF6F649A0AB3}" srcOrd="0" destOrd="0" presId="urn:microsoft.com/office/officeart/2005/8/layout/radial4"/>
    <dgm:cxn modelId="{F925599F-9280-4AF5-870D-3D3A72F8463C}" srcId="{D43145B7-0243-48CF-B03B-AD7DB9031408}" destId="{2701EE67-9EB3-4AE7-ABBF-1BCF1F8DBF6F}" srcOrd="1" destOrd="0" parTransId="{C2212176-1F20-40DB-BC21-C9F2414BDD8E}" sibTransId="{3A9ED791-468D-49C4-A861-CC2A8631367D}"/>
    <dgm:cxn modelId="{3A08E3A7-6830-423E-9735-4FF8953ED412}" type="presOf" srcId="{43B456F7-AAD9-4B4C-B8F0-FF2081A71206}" destId="{F06D491D-B6D6-4286-99AE-C4DD68C593B8}" srcOrd="0" destOrd="0" presId="urn:microsoft.com/office/officeart/2005/8/layout/radial4"/>
    <dgm:cxn modelId="{90B56BA8-3C74-4EFE-8869-0792A7C98C89}" type="presOf" srcId="{F35B14B4-4A05-48D7-8F93-14EF1F3673D0}" destId="{1A4B5177-8965-40C6-A230-41EC31BC3FB6}" srcOrd="0" destOrd="0" presId="urn:microsoft.com/office/officeart/2005/8/layout/radial4"/>
    <dgm:cxn modelId="{8B13C1AB-CF38-47E0-AFE6-5BA2C64637FC}" type="presOf" srcId="{E184B542-176B-4F5A-B5AE-3CD1BA3A1035}" destId="{157BA49F-D6C4-41E8-8977-F6C86667FFC0}" srcOrd="0" destOrd="0" presId="urn:microsoft.com/office/officeart/2005/8/layout/radial4"/>
    <dgm:cxn modelId="{E88128C2-812B-4A07-A29C-80CC50D79DE9}" type="presOf" srcId="{3C84EBC8-CDD0-4F14-9085-F7DB6AC914E4}" destId="{854CD557-B89E-438B-ABD9-68A732A2957C}" srcOrd="0" destOrd="0" presId="urn:microsoft.com/office/officeart/2005/8/layout/radial4"/>
    <dgm:cxn modelId="{6F1D62D4-5B7E-470E-A085-DDE1CA6C8FA6}" type="presOf" srcId="{AF44AD4E-FA7A-49BE-B9FB-A989B3D112C6}" destId="{3D1AE721-528E-416C-A3C2-0041413B32E4}" srcOrd="0" destOrd="0" presId="urn:microsoft.com/office/officeart/2005/8/layout/radial4"/>
    <dgm:cxn modelId="{F00A3ADA-6437-4067-B8E1-03B9E128042F}" type="presOf" srcId="{10B5AFBF-65D5-401D-9405-3CEB7074B667}" destId="{A40A2313-E9AE-4B75-806F-E284D2B787D7}" srcOrd="0" destOrd="0" presId="urn:microsoft.com/office/officeart/2005/8/layout/radial4"/>
    <dgm:cxn modelId="{FE8257DF-CE10-40B3-9BEA-69F3196FE6E2}" srcId="{D43145B7-0243-48CF-B03B-AD7DB9031408}" destId="{B00080E8-2884-4365-BB9F-18A5C2F15FEC}" srcOrd="0" destOrd="0" parTransId="{09834E40-C6B8-4B98-9BFA-04F67BD5290E}" sibTransId="{B510A35F-B5BE-487C-A45D-17B7A65A94C3}"/>
    <dgm:cxn modelId="{6B853AE5-E555-4E26-BF32-456DBE859A3A}" type="presOf" srcId="{B00080E8-2884-4365-BB9F-18A5C2F15FEC}" destId="{A09AE1C8-D9AF-4DF7-BB11-3DF71BF9F685}" srcOrd="0" destOrd="0" presId="urn:microsoft.com/office/officeart/2005/8/layout/radial4"/>
    <dgm:cxn modelId="{4632F9E5-3252-4C11-ABEC-29F3D8063C6B}" srcId="{43B456F7-AAD9-4B4C-B8F0-FF2081A71206}" destId="{D43145B7-0243-48CF-B03B-AD7DB9031408}" srcOrd="0" destOrd="0" parTransId="{559B0FB2-0226-4594-BE2B-16766D903C33}" sibTransId="{8556DC79-FB90-4BED-9DE6-BEFAC1246B8D}"/>
    <dgm:cxn modelId="{D2F11EEA-1E39-4B6C-A939-27BD5F966F33}" srcId="{D43145B7-0243-48CF-B03B-AD7DB9031408}" destId="{F35B14B4-4A05-48D7-8F93-14EF1F3673D0}" srcOrd="4" destOrd="0" parTransId="{E184B542-176B-4F5A-B5AE-3CD1BA3A1035}" sibTransId="{09A184EB-0DAC-4292-8998-1E63193E443D}"/>
    <dgm:cxn modelId="{944901F2-1B24-4551-A0F8-6F527D8B788E}" srcId="{F35B14B4-4A05-48D7-8F93-14EF1F3673D0}" destId="{DF384468-0688-48AC-BDF3-8962E49E5C82}" srcOrd="0" destOrd="0" parTransId="{31BB8EAD-C191-45DC-B1EE-BD43B446A4AA}" sibTransId="{2D2A623B-AF6C-4C58-85C2-D1A5EB9FC6F7}"/>
    <dgm:cxn modelId="{CC531DF9-714A-4086-8C15-EF350ABB8685}" type="presOf" srcId="{D43145B7-0243-48CF-B03B-AD7DB9031408}" destId="{A4290451-6F5B-4493-907F-AE7D36F1D496}" srcOrd="0" destOrd="0" presId="urn:microsoft.com/office/officeart/2005/8/layout/radial4"/>
    <dgm:cxn modelId="{CDE342FA-9D84-48D9-81B8-268280AB0451}" type="presOf" srcId="{66E18EFD-03B7-4109-B9D8-A040B2A6838F}" destId="{1A4B5177-8965-40C6-A230-41EC31BC3FB6}" srcOrd="0" destOrd="3" presId="urn:microsoft.com/office/officeart/2005/8/layout/radial4"/>
    <dgm:cxn modelId="{EE727F35-70AA-4DB2-A2C8-A42938992BE6}" type="presParOf" srcId="{F06D491D-B6D6-4286-99AE-C4DD68C593B8}" destId="{A4290451-6F5B-4493-907F-AE7D36F1D496}" srcOrd="0" destOrd="0" presId="urn:microsoft.com/office/officeart/2005/8/layout/radial4"/>
    <dgm:cxn modelId="{28929420-6001-4CF6-B762-940B050E616F}" type="presParOf" srcId="{F06D491D-B6D6-4286-99AE-C4DD68C593B8}" destId="{22600403-B416-4A70-A34A-702E58C9F419}" srcOrd="1" destOrd="0" presId="urn:microsoft.com/office/officeart/2005/8/layout/radial4"/>
    <dgm:cxn modelId="{3B41DACE-069D-4045-A201-9B71BEA2B366}" type="presParOf" srcId="{F06D491D-B6D6-4286-99AE-C4DD68C593B8}" destId="{A09AE1C8-D9AF-4DF7-BB11-3DF71BF9F685}" srcOrd="2" destOrd="0" presId="urn:microsoft.com/office/officeart/2005/8/layout/radial4"/>
    <dgm:cxn modelId="{8ECDF250-3082-4460-B741-5E512A03EACD}" type="presParOf" srcId="{F06D491D-B6D6-4286-99AE-C4DD68C593B8}" destId="{768CB254-F151-43AF-A713-CF6F649A0AB3}" srcOrd="3" destOrd="0" presId="urn:microsoft.com/office/officeart/2005/8/layout/radial4"/>
    <dgm:cxn modelId="{7782A8B0-1DFA-42E1-8E10-79269197C552}" type="presParOf" srcId="{F06D491D-B6D6-4286-99AE-C4DD68C593B8}" destId="{CA2898F0-5A58-49BF-A7A0-A8D9F97FEEEA}" srcOrd="4" destOrd="0" presId="urn:microsoft.com/office/officeart/2005/8/layout/radial4"/>
    <dgm:cxn modelId="{EE7289C4-B755-4D40-B016-7A8E1CEDD081}" type="presParOf" srcId="{F06D491D-B6D6-4286-99AE-C4DD68C593B8}" destId="{3D1AE721-528E-416C-A3C2-0041413B32E4}" srcOrd="5" destOrd="0" presId="urn:microsoft.com/office/officeart/2005/8/layout/radial4"/>
    <dgm:cxn modelId="{2EF8F3AF-FBB6-479A-A872-EE0BBA84340A}" type="presParOf" srcId="{F06D491D-B6D6-4286-99AE-C4DD68C593B8}" destId="{854CD557-B89E-438B-ABD9-68A732A2957C}" srcOrd="6" destOrd="0" presId="urn:microsoft.com/office/officeart/2005/8/layout/radial4"/>
    <dgm:cxn modelId="{83467191-A1B3-402E-B57A-0B5A5CCA4A60}" type="presParOf" srcId="{F06D491D-B6D6-4286-99AE-C4DD68C593B8}" destId="{A5E4882F-291A-406E-A07C-CEB0B1177080}" srcOrd="7" destOrd="0" presId="urn:microsoft.com/office/officeart/2005/8/layout/radial4"/>
    <dgm:cxn modelId="{E73DD1C5-5C03-4839-ABA8-5210FB34EF4E}" type="presParOf" srcId="{F06D491D-B6D6-4286-99AE-C4DD68C593B8}" destId="{908E9741-D7D6-48BC-AF87-651826B01FD3}" srcOrd="8" destOrd="0" presId="urn:microsoft.com/office/officeart/2005/8/layout/radial4"/>
    <dgm:cxn modelId="{EB120D2B-0034-4953-9F83-3D6E7FD2E291}" type="presParOf" srcId="{F06D491D-B6D6-4286-99AE-C4DD68C593B8}" destId="{157BA49F-D6C4-41E8-8977-F6C86667FFC0}" srcOrd="9" destOrd="0" presId="urn:microsoft.com/office/officeart/2005/8/layout/radial4"/>
    <dgm:cxn modelId="{B24BFBDA-B54F-4E34-8748-5E35573D2AF8}" type="presParOf" srcId="{F06D491D-B6D6-4286-99AE-C4DD68C593B8}" destId="{1A4B5177-8965-40C6-A230-41EC31BC3FB6}" srcOrd="10" destOrd="0" presId="urn:microsoft.com/office/officeart/2005/8/layout/radial4"/>
    <dgm:cxn modelId="{93AA3416-3238-4CDD-9F78-AD80470B7240}" type="presParOf" srcId="{F06D491D-B6D6-4286-99AE-C4DD68C593B8}" destId="{61EEE2A6-570A-44C4-BA81-6D1D33C326C5}" srcOrd="11" destOrd="0" presId="urn:microsoft.com/office/officeart/2005/8/layout/radial4"/>
    <dgm:cxn modelId="{FC03359F-00E7-462D-B1E0-9536605FBC38}" type="presParOf" srcId="{F06D491D-B6D6-4286-99AE-C4DD68C593B8}" destId="{C32710E1-BDD8-43A1-A458-AB0512C400CD}" srcOrd="12" destOrd="0" presId="urn:microsoft.com/office/officeart/2005/8/layout/radial4"/>
    <dgm:cxn modelId="{B731E058-2695-4C3D-831E-ABB691374FEC}" type="presParOf" srcId="{F06D491D-B6D6-4286-99AE-C4DD68C593B8}" destId="{A40A2313-E9AE-4B75-806F-E284D2B787D7}" srcOrd="13" destOrd="0" presId="urn:microsoft.com/office/officeart/2005/8/layout/radial4"/>
    <dgm:cxn modelId="{6ECB93D0-058A-4E0D-A541-D90F6007BFE8}" type="presParOf" srcId="{F06D491D-B6D6-4286-99AE-C4DD68C593B8}" destId="{0CB2FF63-36E5-48A6-90FA-72BE2633D284}" srcOrd="14"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7008D1-8CC4-4095-A00D-31206CAE970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797424FB-5624-43E5-B0FA-4D3C78B70136}" type="pres">
      <dgm:prSet presAssocID="{B57008D1-8CC4-4095-A00D-31206CAE970D}" presName="Name0" presStyleCnt="0">
        <dgm:presLayoutVars>
          <dgm:chMax val="1"/>
          <dgm:dir/>
          <dgm:animLvl val="ctr"/>
          <dgm:resizeHandles val="exact"/>
        </dgm:presLayoutVars>
      </dgm:prSet>
      <dgm:spPr/>
    </dgm:pt>
  </dgm:ptLst>
  <dgm:cxnLst>
    <dgm:cxn modelId="{D93FED32-87F2-4A6A-98B9-CA1C9D773F69}" type="presOf" srcId="{B57008D1-8CC4-4095-A00D-31206CAE970D}" destId="{797424FB-5624-43E5-B0FA-4D3C78B70136}" srcOrd="0"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7008D1-8CC4-4095-A00D-31206CAE970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797424FB-5624-43E5-B0FA-4D3C78B70136}" type="pres">
      <dgm:prSet presAssocID="{B57008D1-8CC4-4095-A00D-31206CAE970D}" presName="Name0" presStyleCnt="0">
        <dgm:presLayoutVars>
          <dgm:chMax val="1"/>
          <dgm:dir/>
          <dgm:animLvl val="ctr"/>
          <dgm:resizeHandles val="exact"/>
        </dgm:presLayoutVars>
      </dgm:prSet>
      <dgm:spPr/>
    </dgm:pt>
  </dgm:ptLst>
  <dgm:cxnLst>
    <dgm:cxn modelId="{CE882612-8069-4CD7-9C7F-378BB297CD51}" type="presOf" srcId="{B57008D1-8CC4-4095-A00D-31206CAE970D}" destId="{797424FB-5624-43E5-B0FA-4D3C78B70136}" srcOrd="0"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290451-6F5B-4493-907F-AE7D36F1D496}">
      <dsp:nvSpPr>
        <dsp:cNvPr id="0" name=""/>
        <dsp:cNvSpPr/>
      </dsp:nvSpPr>
      <dsp:spPr>
        <a:xfrm>
          <a:off x="2393275" y="2754276"/>
          <a:ext cx="1777600" cy="1681645"/>
        </a:xfrm>
        <a:prstGeom prst="ellipse">
          <a:avLst/>
        </a:prstGeom>
        <a:solidFill>
          <a:srgbClr val="FFE600"/>
        </a:solid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de-CH" sz="2000" b="1" kern="1200" dirty="0">
              <a:solidFill>
                <a:schemeClr val="bg1"/>
              </a:solidFill>
              <a:latin typeface="Arial"/>
              <a:ea typeface="+mn-ea"/>
              <a:cs typeface="+mn-cs"/>
            </a:rPr>
            <a:t>Avaliação modelo de negócio</a:t>
          </a:r>
          <a:endParaRPr lang="en-GB" sz="2000" b="1" kern="1200" dirty="0">
            <a:solidFill>
              <a:schemeClr val="bg1"/>
            </a:solidFill>
            <a:latin typeface="Arial"/>
            <a:ea typeface="+mn-ea"/>
            <a:cs typeface="+mn-cs"/>
          </a:endParaRPr>
        </a:p>
      </dsp:txBody>
      <dsp:txXfrm>
        <a:off x="2653598" y="3000547"/>
        <a:ext cx="1256954" cy="1189103"/>
      </dsp:txXfrm>
    </dsp:sp>
    <dsp:sp modelId="{22600403-B416-4A70-A34A-702E58C9F419}">
      <dsp:nvSpPr>
        <dsp:cNvPr id="0" name=""/>
        <dsp:cNvSpPr/>
      </dsp:nvSpPr>
      <dsp:spPr>
        <a:xfrm rot="10800000">
          <a:off x="480054" y="3355465"/>
          <a:ext cx="1807993" cy="479269"/>
        </a:xfrm>
        <a:prstGeom prst="leftArrow">
          <a:avLst>
            <a:gd name="adj1" fmla="val 60000"/>
            <a:gd name="adj2" fmla="val 50000"/>
          </a:avLst>
        </a:prstGeom>
        <a:solidFill>
          <a:srgbClr val="808080">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A09AE1C8-D9AF-4DF7-BB11-3DF71BF9F685}">
      <dsp:nvSpPr>
        <dsp:cNvPr id="0" name=""/>
        <dsp:cNvSpPr/>
      </dsp:nvSpPr>
      <dsp:spPr>
        <a:xfrm>
          <a:off x="-108521" y="3124238"/>
          <a:ext cx="1177152" cy="941721"/>
        </a:xfrm>
        <a:prstGeom prst="roundRect">
          <a:avLst>
            <a:gd name="adj" fmla="val 10000"/>
          </a:avLst>
        </a:prstGeom>
        <a:solidFill>
          <a:srgbClr val="808080"/>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de-CH" sz="1600" kern="1200" dirty="0">
              <a:solidFill>
                <a:srgbClr val="FFFFFF"/>
              </a:solidFill>
              <a:latin typeface="Arial"/>
              <a:ea typeface="+mn-ea"/>
              <a:cs typeface="+mn-cs"/>
            </a:rPr>
            <a:t>Objetivo do modelo de negócio </a:t>
          </a:r>
          <a:endParaRPr lang="en-GB" sz="1600" kern="1200" dirty="0">
            <a:solidFill>
              <a:srgbClr val="FFFFFF"/>
            </a:solidFill>
            <a:latin typeface="Arial"/>
            <a:ea typeface="+mn-ea"/>
            <a:cs typeface="+mn-cs"/>
          </a:endParaRPr>
        </a:p>
      </dsp:txBody>
      <dsp:txXfrm>
        <a:off x="-80939" y="3151820"/>
        <a:ext cx="1121988" cy="886557"/>
      </dsp:txXfrm>
    </dsp:sp>
    <dsp:sp modelId="{768CB254-F151-43AF-A713-CF6F649A0AB3}">
      <dsp:nvSpPr>
        <dsp:cNvPr id="0" name=""/>
        <dsp:cNvSpPr/>
      </dsp:nvSpPr>
      <dsp:spPr>
        <a:xfrm rot="12294254">
          <a:off x="723876" y="2573835"/>
          <a:ext cx="1749293" cy="479269"/>
        </a:xfrm>
        <a:prstGeom prst="leftArrow">
          <a:avLst>
            <a:gd name="adj1" fmla="val 60000"/>
            <a:gd name="adj2" fmla="val 50000"/>
          </a:avLst>
        </a:prstGeom>
        <a:solidFill>
          <a:srgbClr val="808080">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A2898F0-5A58-49BF-A7A0-A8D9F97FEEEA}">
      <dsp:nvSpPr>
        <dsp:cNvPr id="0" name=""/>
        <dsp:cNvSpPr/>
      </dsp:nvSpPr>
      <dsp:spPr>
        <a:xfrm>
          <a:off x="0" y="1974292"/>
          <a:ext cx="1610414" cy="941721"/>
        </a:xfrm>
        <a:prstGeom prst="roundRect">
          <a:avLst>
            <a:gd name="adj" fmla="val 10000"/>
          </a:avLst>
        </a:prstGeom>
        <a:solidFill>
          <a:srgbClr val="808080"/>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de-CH" sz="1600" kern="1200" dirty="0">
              <a:solidFill>
                <a:srgbClr val="FFFFFF"/>
              </a:solidFill>
              <a:latin typeface="Arial"/>
              <a:ea typeface="+mn-ea"/>
              <a:cs typeface="+mn-cs"/>
            </a:rPr>
            <a:t>Agrupamento de ativos em portfolios</a:t>
          </a:r>
          <a:endParaRPr lang="en-GB" sz="1600" kern="1200" dirty="0">
            <a:solidFill>
              <a:srgbClr val="FFFFFF"/>
            </a:solidFill>
            <a:latin typeface="Arial"/>
            <a:ea typeface="+mn-ea"/>
            <a:cs typeface="+mn-cs"/>
          </a:endParaRPr>
        </a:p>
      </dsp:txBody>
      <dsp:txXfrm>
        <a:off x="27582" y="2001874"/>
        <a:ext cx="1555250" cy="886557"/>
      </dsp:txXfrm>
    </dsp:sp>
    <dsp:sp modelId="{3D1AE721-528E-416C-A3C2-0041413B32E4}">
      <dsp:nvSpPr>
        <dsp:cNvPr id="0" name=""/>
        <dsp:cNvSpPr/>
      </dsp:nvSpPr>
      <dsp:spPr>
        <a:xfrm rot="13719399">
          <a:off x="942268" y="1854789"/>
          <a:ext cx="2038836" cy="479269"/>
        </a:xfrm>
        <a:prstGeom prst="leftArrow">
          <a:avLst>
            <a:gd name="adj1" fmla="val 60000"/>
            <a:gd name="adj2" fmla="val 50000"/>
          </a:avLst>
        </a:prstGeom>
        <a:solidFill>
          <a:srgbClr val="808080">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854CD557-B89E-438B-ABD9-68A732A2957C}">
      <dsp:nvSpPr>
        <dsp:cNvPr id="0" name=""/>
        <dsp:cNvSpPr/>
      </dsp:nvSpPr>
      <dsp:spPr>
        <a:xfrm>
          <a:off x="598414" y="858219"/>
          <a:ext cx="1379751" cy="941721"/>
        </a:xfrm>
        <a:prstGeom prst="roundRect">
          <a:avLst>
            <a:gd name="adj" fmla="val 10000"/>
          </a:avLst>
        </a:prstGeom>
        <a:solidFill>
          <a:srgbClr val="808080">
            <a:hueOff val="0"/>
            <a:satOff val="0"/>
            <a:lumOff val="0"/>
            <a:alphaOff val="0"/>
          </a:srgbClr>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de-CH" sz="1600" kern="1200" dirty="0">
              <a:solidFill>
                <a:srgbClr val="FFFFFF"/>
              </a:solidFill>
              <a:latin typeface="Arial"/>
              <a:ea typeface="+mn-ea"/>
              <a:cs typeface="+mn-cs"/>
            </a:rPr>
            <a:t>Expectativas razoáveis</a:t>
          </a:r>
          <a:endParaRPr lang="en-GB" sz="1600" kern="1200" dirty="0">
            <a:solidFill>
              <a:srgbClr val="FFFFFF"/>
            </a:solidFill>
            <a:latin typeface="Arial"/>
            <a:ea typeface="+mn-ea"/>
            <a:cs typeface="+mn-cs"/>
          </a:endParaRPr>
        </a:p>
      </dsp:txBody>
      <dsp:txXfrm>
        <a:off x="625996" y="885801"/>
        <a:ext cx="1324587" cy="886557"/>
      </dsp:txXfrm>
    </dsp:sp>
    <dsp:sp modelId="{A5E4882F-291A-406E-A07C-CEB0B1177080}">
      <dsp:nvSpPr>
        <dsp:cNvPr id="0" name=""/>
        <dsp:cNvSpPr/>
      </dsp:nvSpPr>
      <dsp:spPr>
        <a:xfrm rot="15721298">
          <a:off x="2116437" y="1517946"/>
          <a:ext cx="1816197" cy="479269"/>
        </a:xfrm>
        <a:prstGeom prst="leftArrow">
          <a:avLst>
            <a:gd name="adj1" fmla="val 60000"/>
            <a:gd name="adj2" fmla="val 50000"/>
          </a:avLst>
        </a:prstGeom>
        <a:solidFill>
          <a:srgbClr val="C0C0C0"/>
        </a:solidFill>
        <a:ln>
          <a:noFill/>
        </a:ln>
        <a:effectLst/>
      </dsp:spPr>
      <dsp:style>
        <a:lnRef idx="0">
          <a:scrgbClr r="0" g="0" b="0"/>
        </a:lnRef>
        <a:fillRef idx="1">
          <a:scrgbClr r="0" g="0" b="0"/>
        </a:fillRef>
        <a:effectRef idx="0">
          <a:scrgbClr r="0" g="0" b="0"/>
        </a:effectRef>
        <a:fontRef idx="minor">
          <a:schemeClr val="lt1"/>
        </a:fontRef>
      </dsp:style>
    </dsp:sp>
    <dsp:sp modelId="{908E9741-D7D6-48BC-AF87-651826B01FD3}">
      <dsp:nvSpPr>
        <dsp:cNvPr id="0" name=""/>
        <dsp:cNvSpPr/>
      </dsp:nvSpPr>
      <dsp:spPr>
        <a:xfrm>
          <a:off x="2073968" y="387411"/>
          <a:ext cx="1649048" cy="941721"/>
        </a:xfrm>
        <a:prstGeom prst="roundRect">
          <a:avLst>
            <a:gd name="adj" fmla="val 10000"/>
          </a:avLst>
        </a:prstGeom>
        <a:solidFill>
          <a:srgbClr val="808080"/>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de-CH" sz="1600" kern="1200" dirty="0">
              <a:solidFill>
                <a:srgbClr val="FFFFFF"/>
              </a:solidFill>
              <a:latin typeface="Arial"/>
              <a:ea typeface="+mn-ea"/>
              <a:cs typeface="+mn-cs"/>
            </a:rPr>
            <a:t>Categoria residual contra definição positiva</a:t>
          </a:r>
          <a:endParaRPr lang="en-GB" sz="1600" kern="1200" dirty="0">
            <a:solidFill>
              <a:srgbClr val="FFFFFF"/>
            </a:solidFill>
            <a:latin typeface="Arial"/>
            <a:ea typeface="+mn-ea"/>
            <a:cs typeface="+mn-cs"/>
          </a:endParaRPr>
        </a:p>
      </dsp:txBody>
      <dsp:txXfrm>
        <a:off x="2101550" y="414993"/>
        <a:ext cx="1593884" cy="886557"/>
      </dsp:txXfrm>
    </dsp:sp>
    <dsp:sp modelId="{157BA49F-D6C4-41E8-8977-F6C86667FFC0}">
      <dsp:nvSpPr>
        <dsp:cNvPr id="0" name=""/>
        <dsp:cNvSpPr/>
      </dsp:nvSpPr>
      <dsp:spPr>
        <a:xfrm rot="18422280">
          <a:off x="3460544" y="1751696"/>
          <a:ext cx="2063451" cy="479269"/>
        </a:xfrm>
        <a:prstGeom prst="leftArrow">
          <a:avLst>
            <a:gd name="adj1" fmla="val 60000"/>
            <a:gd name="adj2" fmla="val 50000"/>
          </a:avLst>
        </a:prstGeom>
        <a:solidFill>
          <a:srgbClr val="C0C0C0"/>
        </a:solidFill>
        <a:ln>
          <a:noFill/>
        </a:ln>
        <a:effectLst/>
      </dsp:spPr>
      <dsp:style>
        <a:lnRef idx="0">
          <a:scrgbClr r="0" g="0" b="0"/>
        </a:lnRef>
        <a:fillRef idx="1">
          <a:scrgbClr r="0" g="0" b="0"/>
        </a:fillRef>
        <a:effectRef idx="0">
          <a:scrgbClr r="0" g="0" b="0"/>
        </a:effectRef>
        <a:fontRef idx="minor">
          <a:schemeClr val="lt1"/>
        </a:fontRef>
      </dsp:style>
    </dsp:sp>
    <dsp:sp modelId="{1A4B5177-8965-40C6-A230-41EC31BC3FB6}">
      <dsp:nvSpPr>
        <dsp:cNvPr id="0" name=""/>
        <dsp:cNvSpPr/>
      </dsp:nvSpPr>
      <dsp:spPr>
        <a:xfrm>
          <a:off x="3926472" y="453055"/>
          <a:ext cx="2374504" cy="1429429"/>
        </a:xfrm>
        <a:prstGeom prst="roundRect">
          <a:avLst>
            <a:gd name="adj" fmla="val 10000"/>
          </a:avLst>
        </a:prstGeom>
        <a:solidFill>
          <a:srgbClr val="808080"/>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t" anchorCtr="0">
          <a:noAutofit/>
        </a:bodyPr>
        <a:lstStyle/>
        <a:p>
          <a:pPr marL="0" lvl="0" indent="0" algn="l" defTabSz="711200">
            <a:lnSpc>
              <a:spcPct val="90000"/>
            </a:lnSpc>
            <a:spcBef>
              <a:spcPct val="0"/>
            </a:spcBef>
            <a:spcAft>
              <a:spcPct val="35000"/>
            </a:spcAft>
            <a:buNone/>
          </a:pPr>
          <a:r>
            <a:rPr lang="pt-BR" sz="1600" kern="1200" noProof="0" dirty="0">
              <a:solidFill>
                <a:srgbClr val="FFFFFF"/>
              </a:solidFill>
              <a:latin typeface="Arial"/>
              <a:ea typeface="+mn-ea"/>
              <a:cs typeface="+mn-cs"/>
            </a:rPr>
            <a:t>Informações relevantes</a:t>
          </a:r>
        </a:p>
        <a:p>
          <a:pPr marL="171450" lvl="1" indent="-171450" algn="l" defTabSz="711200">
            <a:lnSpc>
              <a:spcPct val="90000"/>
            </a:lnSpc>
            <a:spcBef>
              <a:spcPct val="0"/>
            </a:spcBef>
            <a:spcAft>
              <a:spcPct val="15000"/>
            </a:spcAft>
            <a:buChar char="•"/>
          </a:pPr>
          <a:r>
            <a:rPr lang="pt-BR" sz="1600" kern="1200" noProof="0" dirty="0">
              <a:solidFill>
                <a:srgbClr val="FFFFFF"/>
              </a:solidFill>
              <a:latin typeface="Arial"/>
              <a:ea typeface="+mn-ea"/>
              <a:cs typeface="+mn-cs"/>
            </a:rPr>
            <a:t>Avaliação de performance</a:t>
          </a:r>
        </a:p>
        <a:p>
          <a:pPr marL="171450" lvl="1" indent="-171450" algn="l" defTabSz="711200">
            <a:lnSpc>
              <a:spcPct val="90000"/>
            </a:lnSpc>
            <a:spcBef>
              <a:spcPct val="0"/>
            </a:spcBef>
            <a:spcAft>
              <a:spcPct val="15000"/>
            </a:spcAft>
            <a:buChar char="•"/>
          </a:pPr>
          <a:r>
            <a:rPr lang="pt-BR" sz="1600" kern="1200" noProof="0" dirty="0">
              <a:solidFill>
                <a:srgbClr val="FFFFFF"/>
              </a:solidFill>
              <a:latin typeface="Arial"/>
              <a:ea typeface="+mn-ea"/>
              <a:cs typeface="+mn-cs"/>
            </a:rPr>
            <a:t>Gestão de risco</a:t>
          </a:r>
        </a:p>
        <a:p>
          <a:pPr marL="171450" lvl="1" indent="-171450" algn="l" defTabSz="711200">
            <a:lnSpc>
              <a:spcPct val="90000"/>
            </a:lnSpc>
            <a:spcBef>
              <a:spcPct val="0"/>
            </a:spcBef>
            <a:spcAft>
              <a:spcPct val="15000"/>
            </a:spcAft>
            <a:buChar char="•"/>
          </a:pPr>
          <a:r>
            <a:rPr lang="pt-BR" sz="1600" kern="1200" noProof="0" dirty="0">
              <a:solidFill>
                <a:srgbClr val="FFFFFF"/>
              </a:solidFill>
              <a:latin typeface="Arial"/>
              <a:ea typeface="+mn-ea"/>
              <a:cs typeface="+mn-cs"/>
            </a:rPr>
            <a:t>Remuneração</a:t>
          </a:r>
        </a:p>
      </dsp:txBody>
      <dsp:txXfrm>
        <a:off x="3968339" y="494922"/>
        <a:ext cx="2290770" cy="1345695"/>
      </dsp:txXfrm>
    </dsp:sp>
    <dsp:sp modelId="{61EEE2A6-570A-44C4-BA81-6D1D33C326C5}">
      <dsp:nvSpPr>
        <dsp:cNvPr id="0" name=""/>
        <dsp:cNvSpPr/>
      </dsp:nvSpPr>
      <dsp:spPr>
        <a:xfrm rot="20267331">
          <a:off x="4127632" y="2651026"/>
          <a:ext cx="1759317" cy="479269"/>
        </a:xfrm>
        <a:prstGeom prst="leftArrow">
          <a:avLst>
            <a:gd name="adj1" fmla="val 60000"/>
            <a:gd name="adj2" fmla="val 50000"/>
          </a:avLst>
        </a:prstGeom>
        <a:solidFill>
          <a:srgbClr val="808080">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C32710E1-BDD8-43A1-A458-AB0512C400CD}">
      <dsp:nvSpPr>
        <dsp:cNvPr id="0" name=""/>
        <dsp:cNvSpPr/>
      </dsp:nvSpPr>
      <dsp:spPr>
        <a:xfrm>
          <a:off x="5134720" y="2087270"/>
          <a:ext cx="1373913" cy="941721"/>
        </a:xfrm>
        <a:prstGeom prst="roundRect">
          <a:avLst>
            <a:gd name="adj" fmla="val 10000"/>
          </a:avLst>
        </a:prstGeom>
        <a:solidFill>
          <a:srgbClr val="808080"/>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de-CH" sz="1600" kern="1200" dirty="0">
              <a:solidFill>
                <a:srgbClr val="FFFFFF"/>
              </a:solidFill>
              <a:latin typeface="Arial"/>
              <a:ea typeface="+mn-ea"/>
              <a:cs typeface="+mn-cs"/>
            </a:rPr>
            <a:t>Impacto das vendas na avaliação</a:t>
          </a:r>
          <a:endParaRPr lang="en-GB" sz="1600" kern="1200" dirty="0">
            <a:solidFill>
              <a:srgbClr val="FFFFFF"/>
            </a:solidFill>
            <a:latin typeface="Arial"/>
            <a:ea typeface="+mn-ea"/>
            <a:cs typeface="+mn-cs"/>
          </a:endParaRPr>
        </a:p>
      </dsp:txBody>
      <dsp:txXfrm>
        <a:off x="5162302" y="2114852"/>
        <a:ext cx="1318749" cy="886557"/>
      </dsp:txXfrm>
    </dsp:sp>
    <dsp:sp modelId="{A40A2313-E9AE-4B75-806F-E284D2B787D7}">
      <dsp:nvSpPr>
        <dsp:cNvPr id="0" name=""/>
        <dsp:cNvSpPr/>
      </dsp:nvSpPr>
      <dsp:spPr>
        <a:xfrm rot="95796">
          <a:off x="4269926" y="3406899"/>
          <a:ext cx="1714878" cy="479269"/>
        </a:xfrm>
        <a:prstGeom prst="leftArrow">
          <a:avLst>
            <a:gd name="adj1" fmla="val 60000"/>
            <a:gd name="adj2" fmla="val 50000"/>
          </a:avLst>
        </a:prstGeom>
        <a:solidFill>
          <a:srgbClr val="808080">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0CB2FF63-36E5-48A6-90FA-72BE2633D284}">
      <dsp:nvSpPr>
        <dsp:cNvPr id="0" name=""/>
        <dsp:cNvSpPr/>
      </dsp:nvSpPr>
      <dsp:spPr>
        <a:xfrm>
          <a:off x="5175156" y="3199563"/>
          <a:ext cx="1618631" cy="941721"/>
        </a:xfrm>
        <a:prstGeom prst="roundRect">
          <a:avLst>
            <a:gd name="adj" fmla="val 10000"/>
          </a:avLst>
        </a:prstGeom>
        <a:solidFill>
          <a:srgbClr val="808080">
            <a:hueOff val="0"/>
            <a:satOff val="0"/>
            <a:lumOff val="0"/>
            <a:alphaOff val="0"/>
          </a:srgbClr>
        </a:solidFill>
        <a:ln w="25400" cap="flat" cmpd="sng" algn="ctr">
          <a:solidFill>
            <a:srgbClr val="808080">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pt-BR" sz="1600" kern="1200" noProof="0" dirty="0">
              <a:solidFill>
                <a:srgbClr val="FFFFFF"/>
              </a:solidFill>
              <a:latin typeface="Arial"/>
              <a:ea typeface="+mn-ea"/>
              <a:cs typeface="+mn-cs"/>
            </a:rPr>
            <a:t>Mudanças nas circunstâncias e reclassificação</a:t>
          </a:r>
        </a:p>
      </dsp:txBody>
      <dsp:txXfrm>
        <a:off x="5202738" y="3227145"/>
        <a:ext cx="1563467" cy="8865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GB" dirty="0"/>
          </a:p>
        </p:txBody>
      </p:sp>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BD8C2A9-352A-405C-B096-06C098ED1DF8}" type="datetime4">
              <a:rPr lang="en-GB" smtClean="0"/>
              <a:pPr/>
              <a:t>07 December 2018</a:t>
            </a:fld>
            <a:endParaRPr lang="en-GB" dirty="0"/>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4E4DC869-C2E1-44ED-9DB6-69CB5C596C33}" type="slidenum">
              <a:rPr lang="en-GB" smtClean="0"/>
              <a:pPr/>
              <a:t>‹#›</a:t>
            </a:fld>
            <a:endParaRPr lang="en-GB" dirty="0"/>
          </a:p>
        </p:txBody>
      </p:sp>
    </p:spTree>
    <p:extLst>
      <p:ext uri="{BB962C8B-B14F-4D97-AF65-F5344CB8AC3E}">
        <p14:creationId xmlns:p14="http://schemas.microsoft.com/office/powerpoint/2010/main" val="3941743272"/>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6985000" cy="464185"/>
          </a:xfrm>
          <a:prstGeom prst="rect">
            <a:avLst/>
          </a:prstGeom>
        </p:spPr>
        <p:txBody>
          <a:bodyPr vert="horz" lIns="92958" tIns="46479" rIns="92958" bIns="46479" rtlCol="0"/>
          <a:lstStyle>
            <a:lvl1pPr algn="l">
              <a:defRPr sz="1200"/>
            </a:lvl1pPr>
          </a:lstStyle>
          <a:p>
            <a:endParaRPr lang="en-GB" dirty="0"/>
          </a:p>
        </p:txBody>
      </p:sp>
      <p:sp>
        <p:nvSpPr>
          <p:cNvPr id="3" name="Date Placeholder 2"/>
          <p:cNvSpPr>
            <a:spLocks noGrp="1"/>
          </p:cNvSpPr>
          <p:nvPr>
            <p:ph type="dt" idx="1"/>
          </p:nvPr>
        </p:nvSpPr>
        <p:spPr>
          <a:xfrm>
            <a:off x="1490780" y="8916367"/>
            <a:ext cx="1529586" cy="182861"/>
          </a:xfrm>
          <a:prstGeom prst="rect">
            <a:avLst/>
          </a:prstGeom>
        </p:spPr>
        <p:txBody>
          <a:bodyPr vert="horz" wrap="none" lIns="0" tIns="0" rIns="0" bIns="0" rtlCol="0" anchor="ctr" anchorCtr="0"/>
          <a:lstStyle>
            <a:lvl1pPr algn="l">
              <a:defRPr sz="1000"/>
            </a:lvl1pPr>
          </a:lstStyle>
          <a:p>
            <a:fld id="{9CAA74A6-10E5-41A7-8B8F-A766F5656366}" type="datetime4">
              <a:rPr lang="en-GB" smtClean="0"/>
              <a:pPr/>
              <a:t>07 December 2018</a:t>
            </a:fld>
            <a:endParaRPr lang="en-GB" dirty="0"/>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GB" dirty="0"/>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3102827" y="8916367"/>
            <a:ext cx="3183673" cy="182861"/>
          </a:xfrm>
          <a:prstGeom prst="rect">
            <a:avLst/>
          </a:prstGeom>
        </p:spPr>
        <p:txBody>
          <a:bodyPr vert="horz" wrap="none" lIns="0" tIns="0" rIns="0" bIns="0" rtlCol="0" anchor="ctr" anchorCtr="0"/>
          <a:lstStyle>
            <a:lvl1pPr algn="l">
              <a:defRPr sz="1000"/>
            </a:lvl1pPr>
          </a:lstStyle>
          <a:p>
            <a:endParaRPr lang="en-GB" dirty="0"/>
          </a:p>
        </p:txBody>
      </p:sp>
      <p:sp>
        <p:nvSpPr>
          <p:cNvPr id="7" name="Slide Number Placeholder 6"/>
          <p:cNvSpPr>
            <a:spLocks noGrp="1"/>
          </p:cNvSpPr>
          <p:nvPr>
            <p:ph type="sldNum" sz="quarter" idx="5"/>
          </p:nvPr>
        </p:nvSpPr>
        <p:spPr>
          <a:xfrm>
            <a:off x="696883" y="8916367"/>
            <a:ext cx="700117" cy="182861"/>
          </a:xfrm>
          <a:prstGeom prst="rect">
            <a:avLst/>
          </a:prstGeom>
        </p:spPr>
        <p:txBody>
          <a:bodyPr vert="horz" wrap="none" lIns="0" tIns="0" rIns="0" bIns="0" rtlCol="0" anchor="ctr" anchorCtr="0"/>
          <a:lstStyle>
            <a:lvl1pPr algn="l">
              <a:defRPr sz="1000"/>
            </a:lvl1pPr>
          </a:lstStyle>
          <a:p>
            <a:r>
              <a:rPr lang="en-GB" dirty="0"/>
              <a:t>Page </a:t>
            </a:r>
            <a:fld id="{8E4BB8F6-032B-4FD4-9A99-EF51C8EFB725}" type="slidenum">
              <a:rPr lang="en-GB" smtClean="0"/>
              <a:pPr/>
              <a:t>‹#›</a:t>
            </a:fld>
            <a:endParaRPr lang="en-GB" dirty="0"/>
          </a:p>
        </p:txBody>
      </p:sp>
    </p:spTree>
    <p:extLst>
      <p:ext uri="{BB962C8B-B14F-4D97-AF65-F5344CB8AC3E}">
        <p14:creationId xmlns:p14="http://schemas.microsoft.com/office/powerpoint/2010/main" val="2126314204"/>
      </p:ext>
    </p:extLst>
  </p:cSld>
  <p:clrMap bg1="lt1" tx1="dk1" bg2="lt2" tx2="dk2" accent1="accent1" accent2="accent2" accent3="accent3" accent4="accent4" accent5="accent5" accent6="accent6" hlink="hlink" folHlink="folHlink"/>
  <p:hf hdr="0"/>
  <p:notesStyle>
    <a:lvl1pPr marL="0" algn="l" defTabSz="914400" rtl="0" eaLnBrk="1" latinLnBrk="0" hangingPunct="1">
      <a:spcAft>
        <a:spcPts val="300"/>
      </a:spcAft>
      <a:defRPr sz="1000" kern="1200">
        <a:solidFill>
          <a:schemeClr val="tx1"/>
        </a:solidFill>
        <a:latin typeface="+mn-lt"/>
        <a:ea typeface="+mn-ea"/>
        <a:cs typeface="+mn-cs"/>
      </a:defRPr>
    </a:lvl1pPr>
    <a:lvl2pPr marL="0" indent="0" algn="l" defTabSz="914400" rtl="0" eaLnBrk="1" latinLnBrk="0" hangingPunct="1">
      <a:spcAft>
        <a:spcPts val="300"/>
      </a:spcAft>
      <a:defRPr sz="1000" b="1" kern="1200">
        <a:solidFill>
          <a:schemeClr val="accent1"/>
        </a:solidFill>
        <a:latin typeface="+mn-lt"/>
        <a:ea typeface="+mn-ea"/>
        <a:cs typeface="+mn-cs"/>
      </a:defRPr>
    </a:lvl2pPr>
    <a:lvl3pPr marL="180975" indent="-180975" algn="l" defTabSz="914400" rtl="0" eaLnBrk="1" latinLnBrk="0" hangingPunct="1">
      <a:spcAft>
        <a:spcPts val="300"/>
      </a:spcAft>
      <a:buSzPct val="75000"/>
      <a:buFont typeface="Arial" pitchFamily="34" charset="0"/>
      <a:buChar char="►"/>
      <a:defRPr sz="1000" kern="1200">
        <a:solidFill>
          <a:schemeClr val="tx1"/>
        </a:solidFill>
        <a:latin typeface="+mn-lt"/>
        <a:ea typeface="+mn-ea"/>
        <a:cs typeface="+mn-cs"/>
      </a:defRPr>
    </a:lvl3pPr>
    <a:lvl4pPr marL="352425" indent="-171450" algn="l" defTabSz="914400" rtl="0" eaLnBrk="1" latinLnBrk="0" hangingPunct="1">
      <a:spcAft>
        <a:spcPts val="300"/>
      </a:spcAft>
      <a:buSzPct val="75000"/>
      <a:buFont typeface="Arial" pitchFamily="34" charset="0"/>
      <a:buChar char="►"/>
      <a:defRPr sz="1000" kern="1200">
        <a:solidFill>
          <a:schemeClr val="tx1"/>
        </a:solidFill>
        <a:latin typeface="+mn-lt"/>
        <a:ea typeface="+mn-ea"/>
        <a:cs typeface="+mn-cs"/>
      </a:defRPr>
    </a:lvl4pPr>
    <a:lvl5pPr marL="542925" indent="-180975" algn="l" defTabSz="914400" rtl="0" eaLnBrk="1" latinLnBrk="0" hangingPunct="1">
      <a:spcAft>
        <a:spcPts val="300"/>
      </a:spcAft>
      <a:buSzPct val="75000"/>
      <a:buFont typeface="Arial" pitchFamily="34" charset="0"/>
      <a:buChar char="►"/>
      <a:tabLst/>
      <a:defRPr sz="10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1700" y="739775"/>
            <a:ext cx="4932363" cy="3698875"/>
          </a:xfrm>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fld id="{5B43D19E-BFDB-4C92-8EDD-32EDDA8F41DF}" type="slidenum">
              <a:rPr lang="en-GB" smtClean="0"/>
              <a:pPr/>
              <a:t>9</a:t>
            </a:fld>
            <a:endParaRPr lang="en-GB" dirty="0"/>
          </a:p>
        </p:txBody>
      </p:sp>
    </p:spTree>
    <p:extLst>
      <p:ext uri="{BB962C8B-B14F-4D97-AF65-F5344CB8AC3E}">
        <p14:creationId xmlns:p14="http://schemas.microsoft.com/office/powerpoint/2010/main" val="3236505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0"/>
          </p:nvPr>
        </p:nvSpPr>
        <p:spPr/>
        <p:txBody>
          <a:bodyPr/>
          <a:lstStyle/>
          <a:p>
            <a:fld id="{C24E81B5-4708-41B6-AAF2-D70FD2791BD7}" type="datetime1">
              <a:rPr lang="en-US" smtClean="0">
                <a:solidFill>
                  <a:prstClr val="black"/>
                </a:solidFill>
                <a:latin typeface="Calibri"/>
              </a:rPr>
              <a:pPr/>
              <a:t>12/7/2018</a:t>
            </a:fld>
            <a:endParaRPr lang="en-US" dirty="0">
              <a:solidFill>
                <a:prstClr val="black"/>
              </a:solidFill>
              <a:latin typeface="Calibri"/>
            </a:endParaRPr>
          </a:p>
        </p:txBody>
      </p:sp>
      <p:sp>
        <p:nvSpPr>
          <p:cNvPr id="5" name="Header Placeholder 4"/>
          <p:cNvSpPr>
            <a:spLocks noGrp="1"/>
          </p:cNvSpPr>
          <p:nvPr>
            <p:ph type="hdr" sz="quarter" idx="11"/>
          </p:nvPr>
        </p:nvSpPr>
        <p:spPr/>
        <p:txBody>
          <a:bodyPr/>
          <a:lstStyle/>
          <a:p>
            <a:r>
              <a:rPr lang="en-US" dirty="0">
                <a:solidFill>
                  <a:prstClr val="black"/>
                </a:solidFill>
                <a:latin typeface="Calibri"/>
              </a:rPr>
              <a:t>Webcast title</a:t>
            </a:r>
          </a:p>
        </p:txBody>
      </p:sp>
      <p:sp>
        <p:nvSpPr>
          <p:cNvPr id="8" name="Slide Image Placeholder 7"/>
          <p:cNvSpPr>
            <a:spLocks noGrp="1" noRot="1" noChangeAspect="1"/>
          </p:cNvSpPr>
          <p:nvPr>
            <p:ph type="sldImg"/>
          </p:nvPr>
        </p:nvSpPr>
        <p:spPr>
          <a:xfrm>
            <a:off x="1331913" y="174625"/>
            <a:ext cx="3768725" cy="2825750"/>
          </a:xfrm>
        </p:spPr>
      </p:sp>
      <p:sp>
        <p:nvSpPr>
          <p:cNvPr id="9" name="Notes Placeholder 8"/>
          <p:cNvSpPr>
            <a:spLocks noGrp="1"/>
          </p:cNvSpPr>
          <p:nvPr>
            <p:ph type="body" idx="1"/>
          </p:nvPr>
        </p:nvSpPr>
        <p:spPr>
          <a:xfrm>
            <a:off x="422011" y="3042301"/>
            <a:ext cx="6184635" cy="5545122"/>
          </a:xfrm>
        </p:spPr>
        <p:txBody>
          <a:bodyPr>
            <a:noAutofit/>
          </a:bodyPr>
          <a:lstStyle/>
          <a:p>
            <a:pPr marL="171450" indent="-171450">
              <a:spcAft>
                <a:spcPts val="0"/>
              </a:spcAft>
              <a:buFont typeface="Arial" panose="020B0604020202020204" pitchFamily="34" charset="0"/>
              <a:buChar char="•"/>
            </a:pPr>
            <a:endParaRPr lang="en-US" sz="900" dirty="0"/>
          </a:p>
        </p:txBody>
      </p:sp>
      <p:sp>
        <p:nvSpPr>
          <p:cNvPr id="10" name="Slide Number Placeholder 9"/>
          <p:cNvSpPr>
            <a:spLocks noGrp="1"/>
          </p:cNvSpPr>
          <p:nvPr>
            <p:ph type="sldNum" sz="quarter" idx="12"/>
          </p:nvPr>
        </p:nvSpPr>
        <p:spPr/>
        <p:txBody>
          <a:bodyPr/>
          <a:lstStyle/>
          <a:p>
            <a:fld id="{BDB99F4F-4F92-44CC-AB91-5B2DE14F9F1C}" type="slidenum">
              <a:rPr lang="en-US" smtClean="0">
                <a:solidFill>
                  <a:prstClr val="black"/>
                </a:solidFill>
                <a:latin typeface="Calibri"/>
              </a:rPr>
              <a:pPr/>
              <a:t>24</a:t>
            </a:fld>
            <a:endParaRPr lang="en-US" dirty="0">
              <a:solidFill>
                <a:prstClr val="black"/>
              </a:solidFill>
              <a:latin typeface="Calibri"/>
            </a:endParaRPr>
          </a:p>
        </p:txBody>
      </p:sp>
    </p:spTree>
    <p:extLst>
      <p:ext uri="{BB962C8B-B14F-4D97-AF65-F5344CB8AC3E}">
        <p14:creationId xmlns:p14="http://schemas.microsoft.com/office/powerpoint/2010/main" val="7014260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NZ" altLang="pt-BR" dirty="0"/>
          </a:p>
        </p:txBody>
      </p:sp>
      <p:sp>
        <p:nvSpPr>
          <p:cNvPr id="4" name="Date Placeholder 3"/>
          <p:cNvSpPr>
            <a:spLocks noGrp="1"/>
          </p:cNvSpPr>
          <p:nvPr>
            <p:ph type="dt" sz="quarter" idx="1"/>
          </p:nvPr>
        </p:nvSpPr>
        <p:spPr/>
        <p:txBody>
          <a:bodyPr/>
          <a:lstStyle/>
          <a:p>
            <a:pPr>
              <a:defRPr/>
            </a:pPr>
            <a:fld id="{9CAA74A6-10E5-41A7-8B8F-A766F5656366}" type="datetime4">
              <a:rPr lang="en-GB" smtClean="0">
                <a:solidFill>
                  <a:prstClr val="black"/>
                </a:solidFill>
                <a:latin typeface="Calibri"/>
              </a:rPr>
              <a:pPr>
                <a:defRPr/>
              </a:pPr>
              <a:t>07 December 2018</a:t>
            </a:fld>
            <a:endParaRPr lang="en-GB" dirty="0">
              <a:solidFill>
                <a:prstClr val="black"/>
              </a:solidFill>
              <a:latin typeface="Calibri"/>
            </a:endParaRPr>
          </a:p>
        </p:txBody>
      </p:sp>
      <p:sp>
        <p:nvSpPr>
          <p:cNvPr id="5" name="Footer Placeholder 4"/>
          <p:cNvSpPr>
            <a:spLocks noGrp="1"/>
          </p:cNvSpPr>
          <p:nvPr>
            <p:ph type="ftr" sz="quarter" idx="4"/>
          </p:nvPr>
        </p:nvSpPr>
        <p:spPr/>
        <p:txBody>
          <a:bodyPr/>
          <a:lstStyle/>
          <a:p>
            <a:pPr>
              <a:defRPr/>
            </a:pPr>
            <a:endParaRPr lang="en-GB" dirty="0">
              <a:solidFill>
                <a:prstClr val="black"/>
              </a:solidFill>
              <a:latin typeface="Calibri"/>
            </a:endParaRPr>
          </a:p>
        </p:txBody>
      </p:sp>
      <p:sp>
        <p:nvSpPr>
          <p:cNvPr id="38918"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pt-BR" dirty="0">
                <a:solidFill>
                  <a:prstClr val="black"/>
                </a:solidFill>
                <a:latin typeface="Calibri" panose="020F0502020204030204" pitchFamily="34" charset="0"/>
              </a:rPr>
              <a:t>Page </a:t>
            </a:r>
            <a:fld id="{2CE3A8CE-3D13-4EDD-8D57-91C30FF3C828}" type="slidenum">
              <a:rPr lang="en-GB" altLang="pt-BR" smtClean="0">
                <a:solidFill>
                  <a:prstClr val="black"/>
                </a:solidFill>
                <a:latin typeface="Calibri" panose="020F0502020204030204" pitchFamily="34" charset="0"/>
              </a:rPr>
              <a:pPr/>
              <a:t>26</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17944156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NZ" altLang="pt-BR" dirty="0"/>
          </a:p>
        </p:txBody>
      </p:sp>
      <p:sp>
        <p:nvSpPr>
          <p:cNvPr id="4" name="Date Placeholder 3"/>
          <p:cNvSpPr>
            <a:spLocks noGrp="1"/>
          </p:cNvSpPr>
          <p:nvPr>
            <p:ph type="dt" sz="quarter" idx="1"/>
          </p:nvPr>
        </p:nvSpPr>
        <p:spPr/>
        <p:txBody>
          <a:bodyPr/>
          <a:lstStyle/>
          <a:p>
            <a:pPr>
              <a:defRPr/>
            </a:pPr>
            <a:fld id="{9CAA74A6-10E5-41A7-8B8F-A766F5656366}" type="datetime4">
              <a:rPr lang="en-GB" smtClean="0">
                <a:solidFill>
                  <a:prstClr val="black"/>
                </a:solidFill>
                <a:latin typeface="Calibri"/>
              </a:rPr>
              <a:pPr>
                <a:defRPr/>
              </a:pPr>
              <a:t>07 December 2018</a:t>
            </a:fld>
            <a:endParaRPr lang="en-GB" dirty="0">
              <a:solidFill>
                <a:prstClr val="black"/>
              </a:solidFill>
              <a:latin typeface="Calibri"/>
            </a:endParaRPr>
          </a:p>
        </p:txBody>
      </p:sp>
      <p:sp>
        <p:nvSpPr>
          <p:cNvPr id="5" name="Footer Placeholder 4"/>
          <p:cNvSpPr>
            <a:spLocks noGrp="1"/>
          </p:cNvSpPr>
          <p:nvPr>
            <p:ph type="ftr" sz="quarter" idx="4"/>
          </p:nvPr>
        </p:nvSpPr>
        <p:spPr/>
        <p:txBody>
          <a:bodyPr/>
          <a:lstStyle/>
          <a:p>
            <a:pPr>
              <a:defRPr/>
            </a:pPr>
            <a:endParaRPr lang="en-GB" dirty="0">
              <a:solidFill>
                <a:prstClr val="black"/>
              </a:solidFill>
              <a:latin typeface="Calibri"/>
            </a:endParaRPr>
          </a:p>
        </p:txBody>
      </p:sp>
      <p:sp>
        <p:nvSpPr>
          <p:cNvPr id="38918"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pt-BR" dirty="0">
                <a:solidFill>
                  <a:prstClr val="black"/>
                </a:solidFill>
                <a:latin typeface="Calibri" panose="020F0502020204030204" pitchFamily="34" charset="0"/>
              </a:rPr>
              <a:t>Page </a:t>
            </a:r>
            <a:fld id="{2CE3A8CE-3D13-4EDD-8D57-91C30FF3C828}" type="slidenum">
              <a:rPr lang="en-GB" altLang="pt-BR" smtClean="0">
                <a:solidFill>
                  <a:prstClr val="black"/>
                </a:solidFill>
                <a:latin typeface="Calibri" panose="020F0502020204030204" pitchFamily="34" charset="0"/>
              </a:rPr>
              <a:pPr/>
              <a:t>27</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1534058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pt-BR" sz="1100" dirty="0"/>
          </a:p>
        </p:txBody>
      </p:sp>
      <p:sp>
        <p:nvSpPr>
          <p:cNvPr id="4" name="Date Placeholder 3"/>
          <p:cNvSpPr>
            <a:spLocks noGrp="1"/>
          </p:cNvSpPr>
          <p:nvPr>
            <p:ph type="dt" sz="quarter" idx="1"/>
          </p:nvPr>
        </p:nvSpPr>
        <p:spPr/>
        <p:txBody>
          <a:bodyPr/>
          <a:lstStyle/>
          <a:p>
            <a:pPr>
              <a:defRPr/>
            </a:pPr>
            <a:fld id="{9CAA74A6-10E5-41A7-8B8F-A766F5656366}" type="datetime4">
              <a:rPr lang="en-GB" smtClean="0">
                <a:solidFill>
                  <a:prstClr val="black"/>
                </a:solidFill>
                <a:latin typeface="Calibri"/>
              </a:rPr>
              <a:pPr>
                <a:defRPr/>
              </a:pPr>
              <a:t>07 December 2018</a:t>
            </a:fld>
            <a:endParaRPr lang="en-GB" dirty="0">
              <a:solidFill>
                <a:prstClr val="black"/>
              </a:solidFill>
              <a:latin typeface="Calibri"/>
            </a:endParaRPr>
          </a:p>
        </p:txBody>
      </p:sp>
      <p:sp>
        <p:nvSpPr>
          <p:cNvPr id="5" name="Footer Placeholder 4"/>
          <p:cNvSpPr>
            <a:spLocks noGrp="1"/>
          </p:cNvSpPr>
          <p:nvPr>
            <p:ph type="ftr" sz="quarter" idx="4"/>
          </p:nvPr>
        </p:nvSpPr>
        <p:spPr/>
        <p:txBody>
          <a:bodyPr/>
          <a:lstStyle/>
          <a:p>
            <a:pPr>
              <a:defRPr/>
            </a:pPr>
            <a:endParaRPr lang="en-GB" dirty="0">
              <a:solidFill>
                <a:prstClr val="black"/>
              </a:solidFill>
              <a:latin typeface="Calibri"/>
            </a:endParaRPr>
          </a:p>
        </p:txBody>
      </p:sp>
      <p:sp>
        <p:nvSpPr>
          <p:cNvPr id="34822"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pt-BR" dirty="0">
                <a:solidFill>
                  <a:prstClr val="black"/>
                </a:solidFill>
                <a:latin typeface="Calibri" panose="020F0502020204030204" pitchFamily="34" charset="0"/>
              </a:rPr>
              <a:t>Page </a:t>
            </a:r>
            <a:fld id="{1F0AF715-1348-467E-B57D-7F6C5950FA96}" type="slidenum">
              <a:rPr lang="en-GB" altLang="pt-BR" smtClean="0">
                <a:solidFill>
                  <a:prstClr val="black"/>
                </a:solidFill>
                <a:latin typeface="Calibri" panose="020F0502020204030204" pitchFamily="34" charset="0"/>
              </a:rPr>
              <a:pPr/>
              <a:t>28</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3687538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pt-BR" b="1" dirty="0"/>
              <a:t>Additional information</a:t>
            </a:r>
          </a:p>
          <a:p>
            <a:r>
              <a:rPr lang="en-GB" altLang="pt-BR" dirty="0"/>
              <a:t>The objective of the standard is to represent, in the financial statements, the effect of an entity’s risk management activities. This requires a clear understanding of what these “risk management activities” are. The standard distinguishes between the risk management strategy, which is on a broader (e.g., entity level) and the risk management objective, which is set at the level of an individual hedging relationship.</a:t>
            </a:r>
          </a:p>
          <a:p>
            <a:r>
              <a:rPr lang="en-GB" altLang="pt-BR" dirty="0"/>
              <a:t>Users of the financial statement must understand the risk management strategy to understand what risks an entity is exposed to and how these risks are managed. The risk management strategy has to be described in the notes (see slides on disclosures).</a:t>
            </a:r>
          </a:p>
          <a:p>
            <a:r>
              <a:rPr lang="en-GB" altLang="pt-BR" dirty="0"/>
              <a:t>The difference between risk management strategy and risk management objective  is important for determining when a hedging relationship has to be derecognised and when it has to continue (see slides on discontinuation).</a:t>
            </a:r>
          </a:p>
        </p:txBody>
      </p:sp>
      <p:sp>
        <p:nvSpPr>
          <p:cNvPr id="4" name="Date Placeholder 3"/>
          <p:cNvSpPr>
            <a:spLocks noGrp="1"/>
          </p:cNvSpPr>
          <p:nvPr>
            <p:ph type="dt" sz="quarter" idx="1"/>
          </p:nvPr>
        </p:nvSpPr>
        <p:spPr/>
        <p:txBody>
          <a:bodyPr/>
          <a:lstStyle/>
          <a:p>
            <a:pPr>
              <a:defRPr/>
            </a:pPr>
            <a:fld id="{9CAA74A6-10E5-41A7-8B8F-A766F5656366}" type="datetime4">
              <a:rPr lang="en-GB" smtClean="0">
                <a:solidFill>
                  <a:prstClr val="black"/>
                </a:solidFill>
                <a:latin typeface="Calibri"/>
              </a:rPr>
              <a:pPr>
                <a:defRPr/>
              </a:pPr>
              <a:t>07 December 2018</a:t>
            </a:fld>
            <a:endParaRPr lang="en-GB" dirty="0">
              <a:solidFill>
                <a:prstClr val="black"/>
              </a:solidFill>
              <a:latin typeface="Calibri"/>
            </a:endParaRPr>
          </a:p>
        </p:txBody>
      </p:sp>
      <p:sp>
        <p:nvSpPr>
          <p:cNvPr id="5" name="Footer Placeholder 4"/>
          <p:cNvSpPr>
            <a:spLocks noGrp="1"/>
          </p:cNvSpPr>
          <p:nvPr>
            <p:ph type="ftr" sz="quarter" idx="4"/>
          </p:nvPr>
        </p:nvSpPr>
        <p:spPr/>
        <p:txBody>
          <a:bodyPr/>
          <a:lstStyle/>
          <a:p>
            <a:pPr>
              <a:defRPr/>
            </a:pPr>
            <a:endParaRPr lang="en-GB" dirty="0">
              <a:solidFill>
                <a:prstClr val="black"/>
              </a:solidFill>
              <a:latin typeface="Calibri"/>
            </a:endParaRPr>
          </a:p>
        </p:txBody>
      </p:sp>
      <p:sp>
        <p:nvSpPr>
          <p:cNvPr id="40966"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pt-BR" dirty="0">
                <a:solidFill>
                  <a:prstClr val="black"/>
                </a:solidFill>
                <a:latin typeface="Calibri" panose="020F0502020204030204" pitchFamily="34" charset="0"/>
              </a:rPr>
              <a:t>Page </a:t>
            </a:r>
            <a:fld id="{B808357C-BCC0-4151-95A4-0B09BAEF526D}" type="slidenum">
              <a:rPr lang="en-GB" altLang="pt-BR" smtClean="0">
                <a:solidFill>
                  <a:prstClr val="black"/>
                </a:solidFill>
                <a:latin typeface="Calibri" panose="020F0502020204030204" pitchFamily="34" charset="0"/>
              </a:rPr>
              <a:pPr/>
              <a:t>29</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42860243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9609">
              <a:spcAft>
                <a:spcPts val="318"/>
              </a:spcAft>
            </a:pPr>
            <a:r>
              <a:rPr lang="en-GB" altLang="pt-BR" b="1" dirty="0"/>
              <a:t>Additional information</a:t>
            </a:r>
            <a:endParaRPr lang="en-GB" altLang="pt-BR" dirty="0"/>
          </a:p>
          <a:p>
            <a:pPr defTabSz="979609">
              <a:buFontTx/>
              <a:buChar char="•"/>
            </a:pPr>
            <a:r>
              <a:rPr lang="en-GB" altLang="pt-BR" dirty="0"/>
              <a:t> The RM strategy reflects what the entity’s RM activity tries to achieve</a:t>
            </a:r>
          </a:p>
          <a:p>
            <a:pPr defTabSz="979609">
              <a:buFontTx/>
              <a:buChar char="•"/>
            </a:pPr>
            <a:r>
              <a:rPr lang="en-GB" altLang="pt-BR" dirty="0"/>
              <a:t> The RM objective is the nexus between the RM activity and how it is reported (i.e. the accounting)</a:t>
            </a:r>
          </a:p>
          <a:p>
            <a:pPr defTabSz="979609"/>
            <a:endParaRPr lang="en-GB" altLang="pt-BR" dirty="0"/>
          </a:p>
          <a:p>
            <a:pPr defTabSz="979609">
              <a:buFontTx/>
              <a:buChar char="•"/>
            </a:pPr>
            <a:r>
              <a:rPr lang="en-GB" altLang="pt-BR" dirty="0"/>
              <a:t> A good example is a CFH of variable rate debt: if the objective is…</a:t>
            </a:r>
          </a:p>
          <a:p>
            <a:pPr lvl="1" defTabSz="979609">
              <a:buFontTx/>
              <a:buChar char="•"/>
            </a:pPr>
            <a:r>
              <a:rPr lang="en-GB" altLang="pt-BR" dirty="0"/>
              <a:t> 1) to hedge the variable cash flows of a particular loan the CFH reserve is recycled when that debt is derecognised even if the debt is refinanced by other variable rate debt</a:t>
            </a:r>
          </a:p>
          <a:p>
            <a:pPr lvl="1" defTabSz="979609">
              <a:buFontTx/>
              <a:buChar char="•"/>
            </a:pPr>
            <a:r>
              <a:rPr lang="en-GB" altLang="pt-BR" dirty="0"/>
              <a:t> 2) to hedge the variable cash flows that result from an amount of debt that creates exposure to variable cash flows then the replacement of a particular loan with new variable rate debt would result in continuing the hedging relationship</a:t>
            </a:r>
          </a:p>
        </p:txBody>
      </p:sp>
      <p:sp>
        <p:nvSpPr>
          <p:cNvPr id="43012"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03B26C1-AC63-4A8D-8CDF-E733B6FEB214}" type="slidenum">
              <a:rPr lang="en-GB" altLang="pt-BR" smtClean="0">
                <a:solidFill>
                  <a:prstClr val="black"/>
                </a:solidFill>
                <a:latin typeface="Calibri" panose="020F0502020204030204" pitchFamily="34" charset="0"/>
              </a:rPr>
              <a:pPr/>
              <a:t>30</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504277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pt-BR" b="1" dirty="0"/>
              <a:t>Additional information</a:t>
            </a:r>
          </a:p>
          <a:p>
            <a:pPr>
              <a:spcAft>
                <a:spcPts val="318"/>
              </a:spcAft>
            </a:pPr>
            <a:r>
              <a:rPr lang="en-GB" altLang="pt-BR" dirty="0"/>
              <a:t>The second risk management strategy on this slide is rather vague and one might question whether this is sufficient under the new standard. However, the Standard does not tell entities what their risk management strategy should be or how detailed they have to be. For example, in small organisations the risk management strategy could reflect rather flexible decision making of a company director from time to time. This needs to come through in the disclosures if that is the case. However, the entity would still have to be sufficiently specific in describing the objective of a particular hedging relationship and especially the hedged item. In other words, the documentation of the hedging relationship, as a whole, cannot be vague. </a:t>
            </a:r>
          </a:p>
        </p:txBody>
      </p:sp>
      <p:sp>
        <p:nvSpPr>
          <p:cNvPr id="4" name="Date Placeholder 3"/>
          <p:cNvSpPr>
            <a:spLocks noGrp="1"/>
          </p:cNvSpPr>
          <p:nvPr>
            <p:ph type="dt" sz="quarter" idx="1"/>
          </p:nvPr>
        </p:nvSpPr>
        <p:spPr/>
        <p:txBody>
          <a:bodyPr/>
          <a:lstStyle/>
          <a:p>
            <a:pPr>
              <a:defRPr/>
            </a:pPr>
            <a:fld id="{9CAA74A6-10E5-41A7-8B8F-A766F5656366}" type="datetime4">
              <a:rPr lang="en-GB" smtClean="0">
                <a:solidFill>
                  <a:prstClr val="black"/>
                </a:solidFill>
                <a:latin typeface="Calibri"/>
              </a:rPr>
              <a:pPr>
                <a:defRPr/>
              </a:pPr>
              <a:t>07 December 2018</a:t>
            </a:fld>
            <a:endParaRPr lang="en-GB" dirty="0">
              <a:solidFill>
                <a:prstClr val="black"/>
              </a:solidFill>
              <a:latin typeface="Calibri"/>
            </a:endParaRPr>
          </a:p>
        </p:txBody>
      </p:sp>
      <p:sp>
        <p:nvSpPr>
          <p:cNvPr id="5" name="Footer Placeholder 4"/>
          <p:cNvSpPr>
            <a:spLocks noGrp="1"/>
          </p:cNvSpPr>
          <p:nvPr>
            <p:ph type="ftr" sz="quarter" idx="4"/>
          </p:nvPr>
        </p:nvSpPr>
        <p:spPr/>
        <p:txBody>
          <a:bodyPr/>
          <a:lstStyle/>
          <a:p>
            <a:pPr>
              <a:defRPr/>
            </a:pPr>
            <a:endParaRPr lang="en-GB" dirty="0">
              <a:solidFill>
                <a:prstClr val="black"/>
              </a:solidFill>
              <a:latin typeface="Calibri"/>
            </a:endParaRPr>
          </a:p>
        </p:txBody>
      </p:sp>
      <p:sp>
        <p:nvSpPr>
          <p:cNvPr id="45062" name="Slide Number Placeholder 5"/>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55283" indent="-290493">
              <a:defRPr>
                <a:solidFill>
                  <a:schemeClr val="tx1"/>
                </a:solidFill>
                <a:latin typeface="Arial" panose="020B0604020202020204" pitchFamily="34" charset="0"/>
                <a:cs typeface="Arial" panose="020B0604020202020204" pitchFamily="34" charset="0"/>
              </a:defRPr>
            </a:lvl2pPr>
            <a:lvl3pPr marL="1161974" indent="-232395">
              <a:defRPr>
                <a:solidFill>
                  <a:schemeClr val="tx1"/>
                </a:solidFill>
                <a:latin typeface="Arial" panose="020B0604020202020204" pitchFamily="34" charset="0"/>
                <a:cs typeface="Arial" panose="020B0604020202020204" pitchFamily="34" charset="0"/>
              </a:defRPr>
            </a:lvl3pPr>
            <a:lvl4pPr marL="1626763" indent="-232395">
              <a:defRPr>
                <a:solidFill>
                  <a:schemeClr val="tx1"/>
                </a:solidFill>
                <a:latin typeface="Arial" panose="020B0604020202020204" pitchFamily="34" charset="0"/>
                <a:cs typeface="Arial" panose="020B0604020202020204" pitchFamily="34" charset="0"/>
              </a:defRPr>
            </a:lvl4pPr>
            <a:lvl5pPr marL="2091553" indent="-232395">
              <a:defRPr>
                <a:solidFill>
                  <a:schemeClr val="tx1"/>
                </a:solidFill>
                <a:latin typeface="Arial" panose="020B0604020202020204" pitchFamily="34" charset="0"/>
                <a:cs typeface="Arial" panose="020B0604020202020204" pitchFamily="34" charset="0"/>
              </a:defRPr>
            </a:lvl5pPr>
            <a:lvl6pPr marL="255634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21132"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8592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50711" indent="-23239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pt-BR" dirty="0">
                <a:solidFill>
                  <a:prstClr val="black"/>
                </a:solidFill>
                <a:latin typeface="Calibri" panose="020F0502020204030204" pitchFamily="34" charset="0"/>
              </a:rPr>
              <a:t>Page </a:t>
            </a:r>
            <a:fld id="{410FB653-527E-4150-909A-E67C32F45320}" type="slidenum">
              <a:rPr lang="en-GB" altLang="pt-BR" smtClean="0">
                <a:solidFill>
                  <a:prstClr val="black"/>
                </a:solidFill>
                <a:latin typeface="Calibri" panose="020F0502020204030204" pitchFamily="34" charset="0"/>
              </a:rPr>
              <a:pPr/>
              <a:t>31</a:t>
            </a:fld>
            <a:endParaRPr lang="en-GB" altLang="pt-BR" dirty="0">
              <a:solidFill>
                <a:prstClr val="black"/>
              </a:solidFill>
              <a:latin typeface="Calibri" panose="020F0502020204030204" pitchFamily="34" charset="0"/>
            </a:endParaRPr>
          </a:p>
        </p:txBody>
      </p:sp>
    </p:spTree>
    <p:extLst>
      <p:ext uri="{BB962C8B-B14F-4D97-AF65-F5344CB8AC3E}">
        <p14:creationId xmlns:p14="http://schemas.microsoft.com/office/powerpoint/2010/main" val="2421589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BR" dirty="0"/>
          </a:p>
        </p:txBody>
      </p:sp>
      <p:sp>
        <p:nvSpPr>
          <p:cNvPr id="4" name="Slide Number Placeholder 3"/>
          <p:cNvSpPr>
            <a:spLocks noGrp="1"/>
          </p:cNvSpPr>
          <p:nvPr>
            <p:ph type="sldNum" sz="quarter" idx="10"/>
          </p:nvPr>
        </p:nvSpPr>
        <p:spPr>
          <a:xfrm>
            <a:off x="3956389" y="8817932"/>
            <a:ext cx="3026945" cy="464260"/>
          </a:xfrm>
          <a:prstGeom prst="rect">
            <a:avLst/>
          </a:prstGeom>
        </p:spPr>
        <p:txBody>
          <a:bodyPr/>
          <a:lstStyle/>
          <a:p>
            <a:pPr>
              <a:defRPr/>
            </a:pPr>
            <a:fld id="{F2035861-7AA3-45A7-8179-63486B6402D8}" type="slidenum">
              <a:rPr lang="en-US" smtClean="0">
                <a:solidFill>
                  <a:prstClr val="black"/>
                </a:solidFill>
              </a:rPr>
              <a:pPr>
                <a:defRPr/>
              </a:pPr>
              <a:t>32</a:t>
            </a:fld>
            <a:endParaRPr lang="en-US" dirty="0">
              <a:solidFill>
                <a:prstClr val="black"/>
              </a:solidFill>
            </a:endParaRPr>
          </a:p>
        </p:txBody>
      </p:sp>
    </p:spTree>
    <p:extLst>
      <p:ext uri="{BB962C8B-B14F-4D97-AF65-F5344CB8AC3E}">
        <p14:creationId xmlns:p14="http://schemas.microsoft.com/office/powerpoint/2010/main" val="2140124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Date Placeholder 3"/>
          <p:cNvSpPr>
            <a:spLocks noGrp="1"/>
          </p:cNvSpPr>
          <p:nvPr>
            <p:ph type="dt" idx="10"/>
          </p:nvPr>
        </p:nvSpPr>
        <p:spPr/>
        <p:txBody>
          <a:bodyPr/>
          <a:lstStyle/>
          <a:p>
            <a:fld id="{9CAA74A6-10E5-41A7-8B8F-A766F5656366}" type="datetime4">
              <a:rPr lang="en-GB" smtClean="0"/>
              <a:pPr/>
              <a:t>07 December 2018</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r>
              <a:rPr lang="en-GB"/>
              <a:t>Page </a:t>
            </a:r>
            <a:fld id="{8E4BB8F6-032B-4FD4-9A99-EF51C8EFB725}" type="slidenum">
              <a:rPr lang="en-GB" smtClean="0"/>
              <a:pPr/>
              <a:t>10</a:t>
            </a:fld>
            <a:endParaRPr lang="en-GB" dirty="0"/>
          </a:p>
        </p:txBody>
      </p:sp>
    </p:spTree>
    <p:extLst>
      <p:ext uri="{BB962C8B-B14F-4D97-AF65-F5344CB8AC3E}">
        <p14:creationId xmlns:p14="http://schemas.microsoft.com/office/powerpoint/2010/main" val="2687859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Slide Number Placeholder 3"/>
          <p:cNvSpPr>
            <a:spLocks noGrp="1"/>
          </p:cNvSpPr>
          <p:nvPr>
            <p:ph type="sldNum" sz="quarter" idx="10"/>
          </p:nvPr>
        </p:nvSpPr>
        <p:spPr/>
        <p:txBody>
          <a:bodyPr/>
          <a:lstStyle/>
          <a:p>
            <a:fld id="{588447EE-2F4E-4D73-AC73-D4C7958E639F}" type="slidenum">
              <a:rPr lang="pt-BR" smtClean="0">
                <a:solidFill>
                  <a:prstClr val="black"/>
                </a:solidFill>
                <a:latin typeface="Calibri"/>
              </a:rPr>
              <a:pPr/>
              <a:t>12</a:t>
            </a:fld>
            <a:endParaRPr lang="pt-BR" dirty="0">
              <a:solidFill>
                <a:prstClr val="black"/>
              </a:solidFill>
              <a:latin typeface="Calibri"/>
            </a:endParaRPr>
          </a:p>
        </p:txBody>
      </p:sp>
    </p:spTree>
    <p:extLst>
      <p:ext uri="{BB962C8B-B14F-4D97-AF65-F5344CB8AC3E}">
        <p14:creationId xmlns:p14="http://schemas.microsoft.com/office/powerpoint/2010/main" val="3926269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Slide Number Placeholder 3"/>
          <p:cNvSpPr>
            <a:spLocks noGrp="1"/>
          </p:cNvSpPr>
          <p:nvPr>
            <p:ph type="sldNum" sz="quarter" idx="10"/>
          </p:nvPr>
        </p:nvSpPr>
        <p:spPr/>
        <p:txBody>
          <a:bodyPr/>
          <a:lstStyle/>
          <a:p>
            <a:fld id="{588447EE-2F4E-4D73-AC73-D4C7958E639F}" type="slidenum">
              <a:rPr lang="pt-BR" smtClean="0">
                <a:solidFill>
                  <a:prstClr val="black"/>
                </a:solidFill>
                <a:latin typeface="Calibri"/>
              </a:rPr>
              <a:pPr/>
              <a:t>13</a:t>
            </a:fld>
            <a:endParaRPr lang="pt-BR" dirty="0">
              <a:solidFill>
                <a:prstClr val="black"/>
              </a:solidFill>
              <a:latin typeface="Calibri"/>
            </a:endParaRPr>
          </a:p>
        </p:txBody>
      </p:sp>
    </p:spTree>
    <p:extLst>
      <p:ext uri="{BB962C8B-B14F-4D97-AF65-F5344CB8AC3E}">
        <p14:creationId xmlns:p14="http://schemas.microsoft.com/office/powerpoint/2010/main" val="21562445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Date Placeholder 3"/>
          <p:cNvSpPr>
            <a:spLocks noGrp="1"/>
          </p:cNvSpPr>
          <p:nvPr>
            <p:ph type="dt" idx="10"/>
          </p:nvPr>
        </p:nvSpPr>
        <p:spPr/>
        <p:txBody>
          <a:bodyPr/>
          <a:lstStyle/>
          <a:p>
            <a:fld id="{9CAA74A6-10E5-41A7-8B8F-A766F5656366}" type="datetime4">
              <a:rPr lang="en-GB" smtClean="0"/>
              <a:pPr/>
              <a:t>07 December 2018</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r>
              <a:rPr lang="en-GB"/>
              <a:t>Page </a:t>
            </a:r>
            <a:fld id="{8E4BB8F6-032B-4FD4-9A99-EF51C8EFB725}" type="slidenum">
              <a:rPr lang="en-GB" smtClean="0"/>
              <a:pPr/>
              <a:t>18</a:t>
            </a:fld>
            <a:endParaRPr lang="en-GB" dirty="0"/>
          </a:p>
        </p:txBody>
      </p:sp>
    </p:spTree>
    <p:extLst>
      <p:ext uri="{BB962C8B-B14F-4D97-AF65-F5344CB8AC3E}">
        <p14:creationId xmlns:p14="http://schemas.microsoft.com/office/powerpoint/2010/main" val="3314380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0"/>
          </p:nvPr>
        </p:nvSpPr>
        <p:spPr/>
        <p:txBody>
          <a:bodyPr/>
          <a:lstStyle/>
          <a:p>
            <a:fld id="{C24E81B5-4708-41B6-AAF2-D70FD2791BD7}" type="datetime1">
              <a:rPr lang="en-US" smtClean="0">
                <a:solidFill>
                  <a:prstClr val="black"/>
                </a:solidFill>
                <a:latin typeface="Calibri"/>
              </a:rPr>
              <a:pPr/>
              <a:t>12/7/2018</a:t>
            </a:fld>
            <a:endParaRPr lang="en-US" dirty="0">
              <a:solidFill>
                <a:prstClr val="black"/>
              </a:solidFill>
              <a:latin typeface="Calibri"/>
            </a:endParaRPr>
          </a:p>
        </p:txBody>
      </p:sp>
      <p:sp>
        <p:nvSpPr>
          <p:cNvPr id="5" name="Header Placeholder 4"/>
          <p:cNvSpPr>
            <a:spLocks noGrp="1"/>
          </p:cNvSpPr>
          <p:nvPr>
            <p:ph type="hdr" sz="quarter" idx="11"/>
          </p:nvPr>
        </p:nvSpPr>
        <p:spPr/>
        <p:txBody>
          <a:bodyPr/>
          <a:lstStyle/>
          <a:p>
            <a:r>
              <a:rPr lang="en-US" dirty="0">
                <a:solidFill>
                  <a:prstClr val="black"/>
                </a:solidFill>
                <a:latin typeface="Calibri"/>
              </a:rPr>
              <a:t>Webcast title</a:t>
            </a:r>
          </a:p>
        </p:txBody>
      </p:sp>
      <p:sp>
        <p:nvSpPr>
          <p:cNvPr id="8" name="Slide Image Placeholder 7"/>
          <p:cNvSpPr>
            <a:spLocks noGrp="1" noRot="1" noChangeAspect="1"/>
          </p:cNvSpPr>
          <p:nvPr>
            <p:ph type="sldImg"/>
          </p:nvPr>
        </p:nvSpPr>
        <p:spPr>
          <a:xfrm>
            <a:off x="1657350" y="371475"/>
            <a:ext cx="3671888" cy="2752725"/>
          </a:xfrm>
        </p:spPr>
      </p:sp>
      <p:sp>
        <p:nvSpPr>
          <p:cNvPr id="9" name="Notes Placeholder 8"/>
          <p:cNvSpPr>
            <a:spLocks noGrp="1"/>
          </p:cNvSpPr>
          <p:nvPr>
            <p:ph type="body" idx="1"/>
          </p:nvPr>
        </p:nvSpPr>
        <p:spPr>
          <a:xfrm>
            <a:off x="711435" y="3835804"/>
            <a:ext cx="5691481" cy="4241490"/>
          </a:xfrm>
        </p:spPr>
        <p:txBody>
          <a:bodyPr>
            <a:normAutofit/>
          </a:bodyPr>
          <a:lstStyle/>
          <a:p>
            <a:endParaRPr lang="en-GB" dirty="0"/>
          </a:p>
        </p:txBody>
      </p:sp>
      <p:sp>
        <p:nvSpPr>
          <p:cNvPr id="10" name="Slide Number Placeholder 9"/>
          <p:cNvSpPr>
            <a:spLocks noGrp="1"/>
          </p:cNvSpPr>
          <p:nvPr>
            <p:ph type="sldNum" sz="quarter" idx="12"/>
          </p:nvPr>
        </p:nvSpPr>
        <p:spPr/>
        <p:txBody>
          <a:bodyPr/>
          <a:lstStyle/>
          <a:p>
            <a:fld id="{BDB99F4F-4F92-44CC-AB91-5B2DE14F9F1C}" type="slidenum">
              <a:rPr lang="en-US" smtClean="0">
                <a:solidFill>
                  <a:prstClr val="black"/>
                </a:solidFill>
                <a:latin typeface="Calibri"/>
              </a:rPr>
              <a:pPr/>
              <a:t>20</a:t>
            </a:fld>
            <a:endParaRPr lang="en-US" dirty="0">
              <a:solidFill>
                <a:prstClr val="black"/>
              </a:solidFill>
              <a:latin typeface="Calibri"/>
            </a:endParaRPr>
          </a:p>
        </p:txBody>
      </p:sp>
    </p:spTree>
    <p:extLst>
      <p:ext uri="{BB962C8B-B14F-4D97-AF65-F5344CB8AC3E}">
        <p14:creationId xmlns:p14="http://schemas.microsoft.com/office/powerpoint/2010/main" val="578412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idx="10"/>
          </p:nvPr>
        </p:nvSpPr>
        <p:spPr/>
        <p:txBody>
          <a:bodyPr/>
          <a:lstStyle/>
          <a:p>
            <a:fld id="{C24E81B5-4708-41B6-AAF2-D70FD2791BD7}" type="datetime1">
              <a:rPr lang="en-US" smtClean="0">
                <a:solidFill>
                  <a:prstClr val="black"/>
                </a:solidFill>
                <a:latin typeface="Calibri"/>
              </a:rPr>
              <a:pPr/>
              <a:t>12/7/2018</a:t>
            </a:fld>
            <a:endParaRPr lang="en-US" dirty="0">
              <a:solidFill>
                <a:prstClr val="black"/>
              </a:solidFill>
              <a:latin typeface="Calibri"/>
            </a:endParaRPr>
          </a:p>
        </p:txBody>
      </p:sp>
      <p:sp>
        <p:nvSpPr>
          <p:cNvPr id="5" name="Header Placeholder 4"/>
          <p:cNvSpPr>
            <a:spLocks noGrp="1"/>
          </p:cNvSpPr>
          <p:nvPr>
            <p:ph type="hdr" sz="quarter" idx="11"/>
          </p:nvPr>
        </p:nvSpPr>
        <p:spPr/>
        <p:txBody>
          <a:bodyPr/>
          <a:lstStyle/>
          <a:p>
            <a:r>
              <a:rPr lang="en-US" dirty="0">
                <a:solidFill>
                  <a:prstClr val="black"/>
                </a:solidFill>
                <a:latin typeface="Calibri"/>
              </a:rPr>
              <a:t>Webcast title</a:t>
            </a:r>
          </a:p>
        </p:txBody>
      </p:sp>
      <p:sp>
        <p:nvSpPr>
          <p:cNvPr id="8" name="Slide Image Placeholder 7"/>
          <p:cNvSpPr>
            <a:spLocks noGrp="1" noRot="1" noChangeAspect="1"/>
          </p:cNvSpPr>
          <p:nvPr>
            <p:ph type="sldImg"/>
          </p:nvPr>
        </p:nvSpPr>
        <p:spPr>
          <a:xfrm>
            <a:off x="1622425" y="365125"/>
            <a:ext cx="3614738" cy="2711450"/>
          </a:xfrm>
        </p:spPr>
      </p:sp>
      <p:sp>
        <p:nvSpPr>
          <p:cNvPr id="9" name="Notes Placeholder 8"/>
          <p:cNvSpPr>
            <a:spLocks noGrp="1"/>
          </p:cNvSpPr>
          <p:nvPr>
            <p:ph type="body" idx="1"/>
          </p:nvPr>
        </p:nvSpPr>
        <p:spPr>
          <a:xfrm>
            <a:off x="698500" y="3778083"/>
            <a:ext cx="5588000" cy="4177665"/>
          </a:xfrm>
        </p:spPr>
        <p:txBody>
          <a:bodyPr>
            <a:normAutofit/>
          </a:bodyPr>
          <a:lstStyle/>
          <a:p>
            <a:endParaRPr lang="en-GB" dirty="0"/>
          </a:p>
        </p:txBody>
      </p:sp>
      <p:sp>
        <p:nvSpPr>
          <p:cNvPr id="10" name="Slide Number Placeholder 9"/>
          <p:cNvSpPr>
            <a:spLocks noGrp="1"/>
          </p:cNvSpPr>
          <p:nvPr>
            <p:ph type="sldNum" sz="quarter" idx="12"/>
          </p:nvPr>
        </p:nvSpPr>
        <p:spPr/>
        <p:txBody>
          <a:bodyPr/>
          <a:lstStyle/>
          <a:p>
            <a:fld id="{BDB99F4F-4F92-44CC-AB91-5B2DE14F9F1C}" type="slidenum">
              <a:rPr lang="en-US" smtClean="0">
                <a:solidFill>
                  <a:prstClr val="black"/>
                </a:solidFill>
                <a:latin typeface="Calibri"/>
              </a:rPr>
              <a:pPr/>
              <a:t>21</a:t>
            </a:fld>
            <a:endParaRPr lang="en-US" dirty="0">
              <a:solidFill>
                <a:prstClr val="black"/>
              </a:solidFill>
              <a:latin typeface="Calibri"/>
            </a:endParaRPr>
          </a:p>
        </p:txBody>
      </p:sp>
    </p:spTree>
    <p:extLst>
      <p:ext uri="{BB962C8B-B14F-4D97-AF65-F5344CB8AC3E}">
        <p14:creationId xmlns:p14="http://schemas.microsoft.com/office/powerpoint/2010/main" val="3971702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fld id="{9CAA74A6-10E5-41A7-8B8F-A766F5656366}" type="datetime4">
              <a:rPr lang="en-GB" smtClean="0"/>
              <a:pPr/>
              <a:t>07 December 2018</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r>
              <a:rPr lang="en-GB" dirty="0"/>
              <a:t>Page </a:t>
            </a:r>
            <a:fld id="{8E4BB8F6-032B-4FD4-9A99-EF51C8EFB725}" type="slidenum">
              <a:rPr lang="en-GB" smtClean="0"/>
              <a:pPr/>
              <a:t>22</a:t>
            </a:fld>
            <a:endParaRPr lang="en-GB" dirty="0"/>
          </a:p>
        </p:txBody>
      </p:sp>
    </p:spTree>
    <p:extLst>
      <p:ext uri="{BB962C8B-B14F-4D97-AF65-F5344CB8AC3E}">
        <p14:creationId xmlns:p14="http://schemas.microsoft.com/office/powerpoint/2010/main" val="23429452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fld id="{5B43D19E-BFDB-4C92-8EDD-32EDDA8F41DF}" type="slidenum">
              <a:rPr lang="en-GB" smtClean="0">
                <a:solidFill>
                  <a:prstClr val="black"/>
                </a:solidFill>
              </a:rPr>
              <a:pPr/>
              <a:t>23</a:t>
            </a:fld>
            <a:endParaRPr lang="en-GB" dirty="0">
              <a:solidFill>
                <a:prstClr val="black"/>
              </a:solidFill>
            </a:endParaRPr>
          </a:p>
        </p:txBody>
      </p:sp>
    </p:spTree>
    <p:extLst>
      <p:ext uri="{BB962C8B-B14F-4D97-AF65-F5344CB8AC3E}">
        <p14:creationId xmlns:p14="http://schemas.microsoft.com/office/powerpoint/2010/main" val="3731451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emf"/><Relationship Id="rId1" Type="http://schemas.openxmlformats.org/officeDocument/2006/relationships/slideMaster" Target="../slideMasters/slideMaster6.xml"/><Relationship Id="rId4" Type="http://schemas.openxmlformats.org/officeDocument/2006/relationships/image" Target="../media/image11.emf"/></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emf"/><Relationship Id="rId1" Type="http://schemas.openxmlformats.org/officeDocument/2006/relationships/slideMaster" Target="../slideMasters/slideMaster7.xml"/><Relationship Id="rId4" Type="http://schemas.openxmlformats.org/officeDocument/2006/relationships/image" Target="../media/image11.emf"/></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wmf"/><Relationship Id="rId1" Type="http://schemas.openxmlformats.org/officeDocument/2006/relationships/slideMaster" Target="../slideMasters/slideMaster9.xml"/><Relationship Id="rId4" Type="http://schemas.openxmlformats.org/officeDocument/2006/relationships/image" Target="../media/image19.w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7.wmf"/><Relationship Id="rId1" Type="http://schemas.openxmlformats.org/officeDocument/2006/relationships/slideMaster" Target="../slideMasters/slideMaster9.xml"/><Relationship Id="rId4" Type="http://schemas.openxmlformats.org/officeDocument/2006/relationships/image" Target="../media/image18.emf"/></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1.emf"/><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1/3">
    <p:spTree>
      <p:nvGrpSpPr>
        <p:cNvPr id="1" name=""/>
        <p:cNvGrpSpPr/>
        <p:nvPr/>
      </p:nvGrpSpPr>
      <p:grpSpPr>
        <a:xfrm>
          <a:off x="0" y="0"/>
          <a:ext cx="0" cy="0"/>
          <a:chOff x="0" y="0"/>
          <a:chExt cx="0" cy="0"/>
        </a:xfrm>
      </p:grpSpPr>
      <p:sp>
        <p:nvSpPr>
          <p:cNvPr id="2" name="Title 1"/>
          <p:cNvSpPr>
            <a:spLocks noGrp="1"/>
          </p:cNvSpPr>
          <p:nvPr>
            <p:ph type="ctrTitle"/>
          </p:nvPr>
        </p:nvSpPr>
        <p:spPr>
          <a:xfrm>
            <a:off x="2277396" y="598866"/>
            <a:ext cx="6387973" cy="808038"/>
          </a:xfrm>
        </p:spPr>
        <p:txBody>
          <a:bodyPr anchor="b" anchorCtr="0"/>
          <a:lstStyle>
            <a:lvl1pPr>
              <a:defRPr>
                <a:solidFill>
                  <a:schemeClr val="tx2"/>
                </a:solidFill>
              </a:defRPr>
            </a:lvl1pPr>
          </a:lstStyle>
          <a:p>
            <a:r>
              <a:rPr lang="en-US"/>
              <a:t>Click to edit Master title style</a:t>
            </a:r>
            <a:endParaRPr lang="en-GB" dirty="0"/>
          </a:p>
        </p:txBody>
      </p:sp>
      <p:sp>
        <p:nvSpPr>
          <p:cNvPr id="3" name="Subtitle 2"/>
          <p:cNvSpPr>
            <a:spLocks noGrp="1"/>
          </p:cNvSpPr>
          <p:nvPr>
            <p:ph type="subTitle" idx="1"/>
          </p:nvPr>
        </p:nvSpPr>
        <p:spPr>
          <a:xfrm>
            <a:off x="2277396" y="1457705"/>
            <a:ext cx="6387973" cy="579438"/>
          </a:xfr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8" name="Text Placeholder 47"/>
          <p:cNvSpPr>
            <a:spLocks noGrp="1"/>
          </p:cNvSpPr>
          <p:nvPr>
            <p:ph type="body" sz="quarter" idx="10"/>
          </p:nvPr>
        </p:nvSpPr>
        <p:spPr>
          <a:xfrm>
            <a:off x="2277398" y="2085484"/>
            <a:ext cx="2800282" cy="315912"/>
          </a:xfrm>
        </p:spPr>
        <p:txBody>
          <a:bodyPr wrap="none" anchor="ctr" anchorCtr="0"/>
          <a:lstStyle>
            <a:lvl1pPr>
              <a:defRPr sz="1600">
                <a:solidFill>
                  <a:schemeClr val="tx1"/>
                </a:solidFill>
              </a:defRPr>
            </a:lvl1pPr>
          </a:lstStyle>
          <a:p>
            <a:pPr lvl="0"/>
            <a:r>
              <a:rPr lang="en-US"/>
              <a:t>Click to edit Master text styles</a:t>
            </a:r>
          </a:p>
        </p:txBody>
      </p:sp>
      <p:sp>
        <p:nvSpPr>
          <p:cNvPr id="45" name="AutoShape 89"/>
          <p:cNvSpPr>
            <a:spLocks noChangeAspect="1" noChangeArrowheads="1"/>
          </p:cNvSpPr>
          <p:nvPr userDrawn="1"/>
        </p:nvSpPr>
        <p:spPr bwMode="gray">
          <a:xfrm rot="5400000">
            <a:off x="478759" y="3924773"/>
            <a:ext cx="1314453" cy="2286258"/>
          </a:xfrm>
          <a:custGeom>
            <a:avLst/>
            <a:gdLst>
              <a:gd name="connsiteX0" fmla="*/ 0 w 3313112"/>
              <a:gd name="connsiteY0" fmla="*/ 2279114 h 2279114"/>
              <a:gd name="connsiteX1" fmla="*/ 2509749 w 3313112"/>
              <a:gd name="connsiteY1" fmla="*/ 0 h 2279114"/>
              <a:gd name="connsiteX2" fmla="*/ 3313112 w 3313112"/>
              <a:gd name="connsiteY2" fmla="*/ 2279114 h 2279114"/>
              <a:gd name="connsiteX3" fmla="*/ 0 w 3313112"/>
              <a:gd name="connsiteY3" fmla="*/ 2279114 h 2279114"/>
              <a:gd name="connsiteX0" fmla="*/ 0 w 919162"/>
              <a:gd name="connsiteY0" fmla="*/ 2209264 h 2279114"/>
              <a:gd name="connsiteX1" fmla="*/ 115799 w 919162"/>
              <a:gd name="connsiteY1" fmla="*/ 0 h 2279114"/>
              <a:gd name="connsiteX2" fmla="*/ 919162 w 919162"/>
              <a:gd name="connsiteY2" fmla="*/ 2279114 h 2279114"/>
              <a:gd name="connsiteX3" fmla="*/ 0 w 919162"/>
              <a:gd name="connsiteY3" fmla="*/ 2209264 h 2279114"/>
              <a:gd name="connsiteX0" fmla="*/ 0 w 1283493"/>
              <a:gd name="connsiteY0" fmla="*/ 2278320 h 2279114"/>
              <a:gd name="connsiteX1" fmla="*/ 480130 w 1283493"/>
              <a:gd name="connsiteY1" fmla="*/ 0 h 2279114"/>
              <a:gd name="connsiteX2" fmla="*/ 1283493 w 1283493"/>
              <a:gd name="connsiteY2" fmla="*/ 2279114 h 2279114"/>
              <a:gd name="connsiteX3" fmla="*/ 0 w 1283493"/>
              <a:gd name="connsiteY3" fmla="*/ 2278320 h 2279114"/>
              <a:gd name="connsiteX0" fmla="*/ 0 w 1309690"/>
              <a:gd name="connsiteY0" fmla="*/ 2278320 h 2286258"/>
              <a:gd name="connsiteX1" fmla="*/ 480130 w 1309690"/>
              <a:gd name="connsiteY1" fmla="*/ 0 h 2286258"/>
              <a:gd name="connsiteX2" fmla="*/ 1309690 w 1309690"/>
              <a:gd name="connsiteY2" fmla="*/ 2286258 h 2286258"/>
              <a:gd name="connsiteX3" fmla="*/ 0 w 1309690"/>
              <a:gd name="connsiteY3" fmla="*/ 2278320 h 2286258"/>
              <a:gd name="connsiteX0" fmla="*/ 0 w 1312072"/>
              <a:gd name="connsiteY0" fmla="*/ 2280701 h 2286258"/>
              <a:gd name="connsiteX1" fmla="*/ 482512 w 1312072"/>
              <a:gd name="connsiteY1" fmla="*/ 0 h 2286258"/>
              <a:gd name="connsiteX2" fmla="*/ 1312072 w 1312072"/>
              <a:gd name="connsiteY2" fmla="*/ 2286258 h 2286258"/>
              <a:gd name="connsiteX3" fmla="*/ 0 w 1312072"/>
              <a:gd name="connsiteY3" fmla="*/ 2280701 h 2286258"/>
              <a:gd name="connsiteX0" fmla="*/ 0 w 1314453"/>
              <a:gd name="connsiteY0" fmla="*/ 2283082 h 2286258"/>
              <a:gd name="connsiteX1" fmla="*/ 484893 w 1314453"/>
              <a:gd name="connsiteY1" fmla="*/ 0 h 2286258"/>
              <a:gd name="connsiteX2" fmla="*/ 1314453 w 1314453"/>
              <a:gd name="connsiteY2" fmla="*/ 2286258 h 2286258"/>
              <a:gd name="connsiteX3" fmla="*/ 0 w 1314453"/>
              <a:gd name="connsiteY3" fmla="*/ 2283082 h 2286258"/>
            </a:gdLst>
            <a:ahLst/>
            <a:cxnLst>
              <a:cxn ang="0">
                <a:pos x="connsiteX0" y="connsiteY0"/>
              </a:cxn>
              <a:cxn ang="0">
                <a:pos x="connsiteX1" y="connsiteY1"/>
              </a:cxn>
              <a:cxn ang="0">
                <a:pos x="connsiteX2" y="connsiteY2"/>
              </a:cxn>
              <a:cxn ang="0">
                <a:pos x="connsiteX3" y="connsiteY3"/>
              </a:cxn>
            </a:cxnLst>
            <a:rect l="l" t="t" r="r" b="b"/>
            <a:pathLst>
              <a:path w="1314453" h="2286258">
                <a:moveTo>
                  <a:pt x="0" y="2283082"/>
                </a:moveTo>
                <a:lnTo>
                  <a:pt x="484893" y="0"/>
                </a:lnTo>
                <a:lnTo>
                  <a:pt x="1314453" y="2286258"/>
                </a:lnTo>
                <a:lnTo>
                  <a:pt x="0" y="2283082"/>
                </a:lnTo>
                <a:close/>
              </a:path>
            </a:pathLst>
          </a:custGeom>
          <a:blipFill dpi="0" rotWithShape="0">
            <a:blip r:embed="rId2" cstate="print"/>
            <a:srcRect/>
            <a:tile tx="0" ty="0" sx="100000" sy="100000" flip="none" algn="tl"/>
          </a:blipFill>
          <a:ln w="9525">
            <a:noFill/>
            <a:miter lim="800000"/>
            <a:headEnd/>
            <a:tailEnd/>
          </a:ln>
          <a:effectLst/>
        </p:spPr>
        <p:txBody>
          <a:bodyPr rot="10800000" vert="eaVert" wrap="none" lIns="0" tIns="0" rIns="0" bIns="0" anchor="ctr"/>
          <a:lstStyle/>
          <a:p>
            <a:endParaRPr lang="en-GB" noProof="0" dirty="0">
              <a:solidFill>
                <a:schemeClr val="tx1"/>
              </a:solidFill>
            </a:endParaRPr>
          </a:p>
        </p:txBody>
      </p:sp>
      <p:sp>
        <p:nvSpPr>
          <p:cNvPr id="46" name="Freeform 8"/>
          <p:cNvSpPr>
            <a:spLocks/>
          </p:cNvSpPr>
          <p:nvPr userDrawn="1"/>
        </p:nvSpPr>
        <p:spPr bwMode="gray">
          <a:xfrm>
            <a:off x="2279115" y="2403072"/>
            <a:ext cx="6864885" cy="249308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82" name="Picture 2" descr="C:\Users\x81870\Desktop\EY_Logo2_White.e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273300" y="5748338"/>
            <a:ext cx="982022" cy="745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l="4056" t="2338" r="87690" b="86318"/>
          <a:stretch/>
        </p:blipFill>
        <p:spPr bwMode="auto">
          <a:xfrm>
            <a:off x="-2471365" y="1413570"/>
            <a:ext cx="2264229" cy="97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userDrawn="1"/>
        </p:nvSpPr>
        <p:spPr>
          <a:xfrm>
            <a:off x="-3348880" y="44624"/>
            <a:ext cx="3181771" cy="1224000"/>
          </a:xfrm>
          <a:prstGeom prst="rect">
            <a:avLst/>
          </a:prstGeom>
          <a:solidFill>
            <a:srgbClr val="FFE87F"/>
          </a:solidFill>
        </p:spPr>
        <p:txBody>
          <a:bodyPr wrap="square" lIns="36000" tIns="36576" rIns="36000" bIns="36000" rtlCol="0">
            <a:noAutofit/>
          </a:bodyPr>
          <a:lstStyle/>
          <a:p>
            <a:pPr>
              <a:lnSpc>
                <a:spcPct val="100000"/>
              </a:lnSpc>
              <a:spcAft>
                <a:spcPts val="200"/>
              </a:spcAft>
              <a:buClr>
                <a:schemeClr val="accent2"/>
              </a:buClr>
              <a:buSzPct val="70000"/>
            </a:pPr>
            <a:r>
              <a:rPr lang="en-US" sz="1200" b="1" dirty="0">
                <a:solidFill>
                  <a:schemeClr val="accent1"/>
                </a:solidFill>
              </a:rPr>
              <a:t>About color themes</a:t>
            </a:r>
          </a:p>
          <a:p>
            <a:pPr marL="347663">
              <a:lnSpc>
                <a:spcPct val="100000"/>
              </a:lnSpc>
              <a:spcAft>
                <a:spcPts val="200"/>
              </a:spcAft>
              <a:buSzPct val="100000"/>
            </a:pPr>
            <a:r>
              <a:rPr lang="en-US" sz="1000" b="1" dirty="0">
                <a:solidFill>
                  <a:schemeClr val="accent1"/>
                </a:solidFill>
              </a:rPr>
              <a:t>Choose the appropriate design theme</a:t>
            </a:r>
            <a:r>
              <a:rPr lang="en-US" sz="1000" b="1" baseline="0" dirty="0">
                <a:solidFill>
                  <a:schemeClr val="accent1"/>
                </a:solidFill>
              </a:rPr>
              <a:t> </a:t>
            </a:r>
            <a:r>
              <a:rPr lang="en-US" sz="1000" b="1" dirty="0">
                <a:solidFill>
                  <a:schemeClr val="accent1"/>
                </a:solidFill>
              </a:rPr>
              <a:t>for your presentation. </a:t>
            </a:r>
            <a:r>
              <a:rPr lang="en-US" sz="1000" dirty="0">
                <a:solidFill>
                  <a:schemeClr val="accent1"/>
                </a:solidFill>
              </a:rPr>
              <a:t>The first two options on</a:t>
            </a:r>
            <a:r>
              <a:rPr lang="en-US" sz="1000" baseline="0" dirty="0">
                <a:solidFill>
                  <a:schemeClr val="accent1"/>
                </a:solidFill>
              </a:rPr>
              <a:t> </a:t>
            </a:r>
            <a:r>
              <a:rPr lang="en-US" sz="1000" dirty="0">
                <a:solidFill>
                  <a:schemeClr val="accent1"/>
                </a:solidFill>
              </a:rPr>
              <a:t>the design tab are correct EY themes, these two are the only ones that should</a:t>
            </a:r>
            <a:r>
              <a:rPr lang="en-US" sz="1000" baseline="0" dirty="0">
                <a:solidFill>
                  <a:schemeClr val="accent1"/>
                </a:solidFill>
              </a:rPr>
              <a:t> be used</a:t>
            </a:r>
            <a:r>
              <a:rPr lang="en-US" sz="1000" dirty="0">
                <a:solidFill>
                  <a:schemeClr val="accent1"/>
                </a:solidFill>
              </a:rPr>
              <a:t>. (1) dark backgrounds for onscreen; (2) light</a:t>
            </a:r>
            <a:r>
              <a:rPr lang="en-US" sz="1000" baseline="0" dirty="0">
                <a:solidFill>
                  <a:schemeClr val="accent1"/>
                </a:solidFill>
              </a:rPr>
              <a:t> </a:t>
            </a:r>
            <a:r>
              <a:rPr lang="en-US" sz="1000" dirty="0">
                <a:solidFill>
                  <a:schemeClr val="accent1"/>
                </a:solidFill>
              </a:rPr>
              <a:t>backgrounds for handouts.</a:t>
            </a:r>
          </a:p>
        </p:txBody>
      </p:sp>
      <p:sp>
        <p:nvSpPr>
          <p:cNvPr id="16" name="Rectangle 15"/>
          <p:cNvSpPr/>
          <p:nvPr userDrawn="1"/>
        </p:nvSpPr>
        <p:spPr>
          <a:xfrm>
            <a:off x="-2484784" y="1648346"/>
            <a:ext cx="1525587" cy="684076"/>
          </a:xfrm>
          <a:prstGeom prst="rect">
            <a:avLst/>
          </a:prstGeom>
          <a:noFill/>
          <a:ln w="25400">
            <a:solidFill>
              <a:srgbClr val="F04C3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GB" sz="1200" dirty="0">
              <a:solidFill>
                <a:schemeClr val="tx1"/>
              </a:solidFill>
            </a:endParaRPr>
          </a:p>
        </p:txBody>
      </p:sp>
      <p:sp>
        <p:nvSpPr>
          <p:cNvPr id="17" name="Oval 16"/>
          <p:cNvSpPr/>
          <p:nvPr userDrawn="1"/>
        </p:nvSpPr>
        <p:spPr>
          <a:xfrm>
            <a:off x="-2556792"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1</a:t>
            </a:r>
          </a:p>
        </p:txBody>
      </p:sp>
      <p:sp>
        <p:nvSpPr>
          <p:cNvPr id="18" name="Oval 17"/>
          <p:cNvSpPr/>
          <p:nvPr userDrawn="1"/>
        </p:nvSpPr>
        <p:spPr>
          <a:xfrm>
            <a:off x="-3298592" y="30799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a:t>
            </a:r>
          </a:p>
        </p:txBody>
      </p:sp>
      <p:sp>
        <p:nvSpPr>
          <p:cNvPr id="19" name="Oval 18"/>
          <p:cNvSpPr/>
          <p:nvPr userDrawn="1"/>
        </p:nvSpPr>
        <p:spPr>
          <a:xfrm>
            <a:off x="-1764704"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2</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TextBox 3"/>
          <p:cNvSpPr txBox="1"/>
          <p:nvPr userDrawn="1"/>
        </p:nvSpPr>
        <p:spPr bwMode="gray">
          <a:xfrm>
            <a:off x="468313" y="620575"/>
            <a:ext cx="4105275" cy="2351250"/>
          </a:xfrm>
          <a:prstGeom prst="rect">
            <a:avLst/>
          </a:prstGeom>
          <a:noFill/>
        </p:spPr>
        <p:txBody>
          <a:bodyPr wrap="square" lIns="0" tIns="0" rIns="0" bIns="0" rtlCol="0">
            <a:noAutofit/>
          </a:bodyPr>
          <a:lstStyle/>
          <a:p>
            <a:pPr marL="0" marR="0" lvl="0" indent="0" algn="l" defTabSz="914239" rtl="0" eaLnBrk="1" fontAlgn="auto" latinLnBrk="0" hangingPunct="1">
              <a:lnSpc>
                <a:spcPct val="100000"/>
              </a:lnSpc>
              <a:spcBef>
                <a:spcPts val="0"/>
              </a:spcBef>
              <a:spcAft>
                <a:spcPts val="1400"/>
              </a:spcAft>
              <a:buClrTx/>
              <a:buSzTx/>
              <a:buFont typeface="Arial" pitchFamily="34" charset="0"/>
              <a:buNone/>
              <a:tabLst/>
              <a:defRPr/>
            </a:pPr>
            <a:r>
              <a:rPr kumimoji="0" lang="en-US" sz="1200" b="1" i="0" u="none" strike="noStrike" kern="1200" cap="none" spc="0" normalizeH="0" baseline="0" noProof="0" dirty="0">
                <a:ln>
                  <a:noFill/>
                </a:ln>
                <a:solidFill>
                  <a:schemeClr val="tx1"/>
                </a:solidFill>
                <a:effectLst/>
                <a:uLnTx/>
                <a:uFillTx/>
                <a:latin typeface="+mn-lt"/>
                <a:ea typeface="+mn-ea"/>
                <a:cs typeface="+mn-cs"/>
              </a:rPr>
              <a:t>EY</a:t>
            </a:r>
            <a:r>
              <a:rPr kumimoji="0" lang="en-GB" sz="1200" b="0" i="0" u="none" strike="noStrike" kern="1200" cap="none" spc="0" normalizeH="0" baseline="0" noProof="0" dirty="0">
                <a:ln>
                  <a:noFill/>
                </a:ln>
                <a:solidFill>
                  <a:schemeClr val="tx1"/>
                </a:solidFill>
                <a:effectLst/>
                <a:uLnTx/>
                <a:uFillTx/>
                <a:latin typeface="+mn-lt"/>
                <a:ea typeface="+mn-ea"/>
                <a:cs typeface="+mn-cs"/>
              </a:rPr>
              <a:t> | Assurance | Tax | Transactions | Advisory</a:t>
            </a:r>
          </a:p>
          <a:p>
            <a:pPr marL="0" marR="0" lvl="3" indent="0" algn="l" defTabSz="914239" rtl="0" eaLnBrk="1" fontAlgn="auto" latinLnBrk="0" hangingPunct="1">
              <a:lnSpc>
                <a:spcPct val="100000"/>
              </a:lnSpc>
              <a:spcBef>
                <a:spcPts val="0"/>
              </a:spcBef>
              <a:spcAft>
                <a:spcPts val="1400"/>
              </a:spcAft>
              <a:buClrTx/>
              <a:buSzPct val="75000"/>
              <a:buFontTx/>
              <a:buNone/>
              <a:tabLst/>
              <a:defRPr/>
            </a:pPr>
            <a:r>
              <a:rPr kumimoji="0" lang="en-GB" sz="1200" b="0" i="0" u="none" strike="noStrike" kern="1200" cap="none" spc="0" normalizeH="0" baseline="0" noProof="0" dirty="0">
                <a:ln>
                  <a:noFill/>
                </a:ln>
                <a:solidFill>
                  <a:schemeClr val="tx1"/>
                </a:solidFill>
                <a:effectLst/>
                <a:uLnTx/>
                <a:uFillTx/>
                <a:latin typeface="+mn-lt"/>
                <a:ea typeface="+mn-ea"/>
                <a:cs typeface="+mn-cs"/>
              </a:rPr>
              <a:t>Ernst &amp; Young LLP</a:t>
            </a:r>
          </a:p>
          <a:p>
            <a:pPr marL="0" marR="0" lvl="3" indent="0" algn="l" defTabSz="914239" rtl="0" eaLnBrk="1" fontAlgn="auto" latinLnBrk="0" hangingPunct="1">
              <a:lnSpc>
                <a:spcPct val="100000"/>
              </a:lnSpc>
              <a:spcBef>
                <a:spcPts val="0"/>
              </a:spcBef>
              <a:spcAft>
                <a:spcPts val="800"/>
              </a:spcAft>
              <a:buClrTx/>
              <a:buSzPct val="75000"/>
              <a:buFontTx/>
              <a:buNone/>
              <a:tabLst/>
              <a:defRPr/>
            </a:pPr>
            <a:r>
              <a:rPr kumimoji="0" lang="en-GB" sz="900" b="0" i="0" u="none" strike="noStrike" kern="1200" cap="none" spc="0" normalizeH="0" baseline="0" noProof="0" dirty="0">
                <a:ln>
                  <a:noFill/>
                </a:ln>
                <a:solidFill>
                  <a:schemeClr val="tx1"/>
                </a:solidFill>
                <a:effectLst/>
                <a:uLnTx/>
                <a:uFillTx/>
                <a:latin typeface="+mn-lt"/>
                <a:ea typeface="+mn-ea"/>
                <a:cs typeface="+mn-cs"/>
              </a:rPr>
              <a:t>© Ernst &amp; Young LLP. Published in the UK.</a:t>
            </a:r>
            <a:br>
              <a:rPr kumimoji="0" lang="en-GB" sz="900" b="0" i="0" u="none" strike="noStrike" kern="1200" cap="none" spc="0" normalizeH="0" baseline="0" noProof="0" dirty="0">
                <a:ln>
                  <a:noFill/>
                </a:ln>
                <a:solidFill>
                  <a:schemeClr val="tx1"/>
                </a:solidFill>
                <a:effectLst/>
                <a:uLnTx/>
                <a:uFillTx/>
                <a:latin typeface="+mn-lt"/>
                <a:ea typeface="+mn-ea"/>
                <a:cs typeface="+mn-cs"/>
              </a:rPr>
            </a:br>
            <a:r>
              <a:rPr kumimoji="0" lang="en-GB" sz="900" b="0" i="0" u="none" strike="noStrike" kern="1200" cap="none" spc="-10" normalizeH="0" baseline="0" noProof="0" dirty="0">
                <a:ln>
                  <a:noFill/>
                </a:ln>
                <a:solidFill>
                  <a:schemeClr val="tx1"/>
                </a:solidFill>
                <a:effectLst/>
                <a:uLnTx/>
                <a:uFillTx/>
                <a:latin typeface="+mn-lt"/>
                <a:ea typeface="+mn-ea"/>
                <a:cs typeface="+mn-cs"/>
              </a:rPr>
              <a:t>All Rights Reserved.</a:t>
            </a:r>
          </a:p>
          <a:p>
            <a:pPr marL="0" marR="0" lvl="3" indent="0" algn="l" defTabSz="914239" rtl="0" eaLnBrk="1" fontAlgn="auto" latinLnBrk="0" hangingPunct="1">
              <a:lnSpc>
                <a:spcPct val="100000"/>
              </a:lnSpc>
              <a:spcBef>
                <a:spcPts val="0"/>
              </a:spcBef>
              <a:spcAft>
                <a:spcPts val="800"/>
              </a:spcAft>
              <a:buClrTx/>
              <a:buSzPct val="75000"/>
              <a:buFontTx/>
              <a:buNone/>
              <a:tabLst/>
              <a:defRPr/>
            </a:pPr>
            <a:r>
              <a:rPr kumimoji="0" lang="en-GB" sz="800" b="0" i="0" u="none" strike="noStrike" kern="1200" cap="none" spc="-20" normalizeH="0" baseline="0" noProof="0" dirty="0">
                <a:ln>
                  <a:noFill/>
                </a:ln>
                <a:solidFill>
                  <a:schemeClr val="tx1"/>
                </a:solidFill>
                <a:effectLst/>
                <a:uLnTx/>
                <a:uFillTx/>
                <a:latin typeface="+mn-lt"/>
                <a:ea typeface="+mn-ea"/>
                <a:cs typeface="+mn-cs"/>
              </a:rPr>
              <a:t>The UK firm Ernst &amp; Young LLP is a limited liability partnership registered in England and Wales</a:t>
            </a:r>
            <a:br>
              <a:rPr kumimoji="0" lang="en-GB" sz="800" b="0" i="0" u="none" strike="noStrike" kern="1200" cap="none" spc="-20" normalizeH="0" baseline="0" noProof="0" dirty="0">
                <a:ln>
                  <a:noFill/>
                </a:ln>
                <a:solidFill>
                  <a:schemeClr val="tx1"/>
                </a:solidFill>
                <a:effectLst/>
                <a:uLnTx/>
                <a:uFillTx/>
                <a:latin typeface="+mn-lt"/>
                <a:ea typeface="+mn-ea"/>
                <a:cs typeface="+mn-cs"/>
              </a:rPr>
            </a:br>
            <a:r>
              <a:rPr kumimoji="0" lang="en-GB" sz="800" b="0" i="0" u="none" strike="noStrike" kern="1200" cap="none" spc="-20" normalizeH="0" baseline="0" noProof="0" dirty="0">
                <a:ln>
                  <a:noFill/>
                </a:ln>
                <a:solidFill>
                  <a:schemeClr val="tx1"/>
                </a:solidFill>
                <a:effectLst/>
                <a:uLnTx/>
                <a:uFillTx/>
                <a:latin typeface="+mn-lt"/>
                <a:ea typeface="+mn-ea"/>
                <a:cs typeface="+mn-cs"/>
              </a:rPr>
              <a:t>with registered number OC300001 and is a member firm of Ernst &amp; Young Global Limited.</a:t>
            </a:r>
          </a:p>
          <a:p>
            <a:pPr marL="0" marR="0" lvl="3" indent="0" algn="l" defTabSz="914239" rtl="0" eaLnBrk="1" fontAlgn="auto" latinLnBrk="0" hangingPunct="1">
              <a:lnSpc>
                <a:spcPct val="100000"/>
              </a:lnSpc>
              <a:spcBef>
                <a:spcPts val="0"/>
              </a:spcBef>
              <a:spcAft>
                <a:spcPts val="800"/>
              </a:spcAft>
              <a:buClrTx/>
              <a:buSzPct val="75000"/>
              <a:buFontTx/>
              <a:buNone/>
              <a:tabLst/>
              <a:defRPr/>
            </a:pPr>
            <a:r>
              <a:rPr kumimoji="0" lang="en-GB" sz="800" b="0" i="0" u="none" strike="noStrike" kern="1200" cap="none" spc="-20" normalizeH="0" baseline="0" noProof="0" dirty="0">
                <a:ln>
                  <a:noFill/>
                </a:ln>
                <a:solidFill>
                  <a:schemeClr val="tx1"/>
                </a:solidFill>
                <a:effectLst/>
                <a:uLnTx/>
                <a:uFillTx/>
                <a:latin typeface="+mn-lt"/>
                <a:ea typeface="+mn-ea"/>
                <a:cs typeface="+mn-cs"/>
              </a:rPr>
              <a:t>Ernst &amp; Young LLP, 1 More London Place, London, SE1 2AF.</a:t>
            </a:r>
          </a:p>
          <a:p>
            <a:pPr marL="0" marR="0" lvl="3" indent="0" algn="l" defTabSz="914239" rtl="0" eaLnBrk="1" fontAlgn="auto" latinLnBrk="0" hangingPunct="1">
              <a:lnSpc>
                <a:spcPct val="100000"/>
              </a:lnSpc>
              <a:spcBef>
                <a:spcPts val="0"/>
              </a:spcBef>
              <a:spcAft>
                <a:spcPts val="438"/>
              </a:spcAft>
              <a:buClrTx/>
              <a:buSzPct val="75000"/>
              <a:buFontTx/>
              <a:buNone/>
              <a:tabLst/>
              <a:defRPr/>
            </a:pPr>
            <a:r>
              <a:rPr kumimoji="0" lang="en-GB" sz="1050" b="0" i="0" u="none" strike="noStrike" kern="1200" cap="none" spc="0" normalizeH="0" baseline="0" noProof="0" dirty="0">
                <a:ln>
                  <a:noFill/>
                </a:ln>
                <a:solidFill>
                  <a:schemeClr val="tx1"/>
                </a:solidFill>
                <a:effectLst/>
                <a:uLnTx/>
                <a:uFillTx/>
                <a:latin typeface="+mn-lt"/>
                <a:ea typeface="+mn-ea"/>
                <a:cs typeface="+mn-cs"/>
              </a:rPr>
              <a:t>ey.com</a:t>
            </a:r>
            <a:endParaRPr kumimoji="0" lang="en-GB" sz="9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58856974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1" y="201600"/>
            <a:ext cx="8232775" cy="8604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253368785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6" name="Title 5"/>
          <p:cNvSpPr>
            <a:spLocks noGrp="1"/>
          </p:cNvSpPr>
          <p:nvPr>
            <p:ph type="title"/>
          </p:nvPr>
        </p:nvSpPr>
        <p:spPr>
          <a:xfrm>
            <a:off x="457201" y="201600"/>
            <a:ext cx="8232775" cy="860400"/>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215179435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1" y="201600"/>
            <a:ext cx="8232775"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sz="half" idx="1"/>
          </p:nvPr>
        </p:nvSpPr>
        <p:spPr>
          <a:xfrm>
            <a:off x="457200" y="1426466"/>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426466"/>
            <a:ext cx="4038600" cy="4698111"/>
          </a:xfrm>
          <a:prstGeom prst="rect">
            <a:avLst/>
          </a:prstGeom>
        </p:spPr>
        <p:txBody>
          <a:bodyPr/>
          <a:lstStyle>
            <a:lvl1pPr>
              <a:defRPr sz="2400">
                <a:solidFill>
                  <a:schemeClr val="bg1"/>
                </a:solidFill>
                <a:latin typeface="+mn-lt"/>
                <a:cs typeface="Arial" pitchFamily="34" charset="0"/>
              </a:defRPr>
            </a:lvl1pPr>
            <a:lvl2pPr>
              <a:defRPr sz="2400">
                <a:solidFill>
                  <a:schemeClr val="bg1"/>
                </a:solidFill>
                <a:latin typeface="+mn-lt"/>
                <a:cs typeface="Arial" pitchFamily="34" charset="0"/>
              </a:defRPr>
            </a:lvl2pPr>
            <a:lvl3pPr>
              <a:defRPr sz="2000">
                <a:solidFill>
                  <a:schemeClr val="bg1"/>
                </a:solidFill>
                <a:latin typeface="+mn-lt"/>
                <a:cs typeface="Arial" pitchFamily="34" charset="0"/>
              </a:defRPr>
            </a:lvl3pPr>
            <a:lvl4pPr>
              <a:defRPr sz="1800">
                <a:solidFill>
                  <a:schemeClr val="bg1"/>
                </a:solidFill>
                <a:latin typeface="+mn-lt"/>
                <a:cs typeface="Arial" pitchFamily="34" charset="0"/>
              </a:defRPr>
            </a:lvl4pPr>
            <a:lvl5pPr>
              <a:defRPr sz="1800">
                <a:solidFill>
                  <a:schemeClr val="bg1"/>
                </a:solidFill>
                <a:latin typeface="+mn-lt"/>
                <a:cs typeface="Arial"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4167922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1" y="201600"/>
            <a:ext cx="8232775"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13" name="Content Placeholder 2"/>
          <p:cNvSpPr>
            <a:spLocks noGrp="1"/>
          </p:cNvSpPr>
          <p:nvPr>
            <p:ph sz="half" idx="1"/>
          </p:nvPr>
        </p:nvSpPr>
        <p:spPr>
          <a:xfrm>
            <a:off x="457200" y="2121115"/>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Content Placeholder 3"/>
          <p:cNvSpPr>
            <a:spLocks noGrp="1"/>
          </p:cNvSpPr>
          <p:nvPr>
            <p:ph sz="half" idx="2"/>
          </p:nvPr>
        </p:nvSpPr>
        <p:spPr>
          <a:xfrm>
            <a:off x="4651200" y="2121115"/>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5"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
        <p:nvSpPr>
          <p:cNvPr id="16"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Tree>
    <p:extLst>
      <p:ext uri="{BB962C8B-B14F-4D97-AF65-F5344CB8AC3E}">
        <p14:creationId xmlns:p14="http://schemas.microsoft.com/office/powerpoint/2010/main" val="232242477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9"/>
            <a:ext cx="8229600" cy="1643063"/>
          </a:xfrm>
          <a:prstGeom prst="rect">
            <a:avLst/>
          </a:prstGeom>
        </p:spPr>
        <p:txBody>
          <a:bodyPr/>
          <a:lstStyle>
            <a:lvl1pPr marL="0" indent="0" algn="l">
              <a:lnSpc>
                <a:spcPct val="85000"/>
              </a:lnSpc>
              <a:spcBef>
                <a:spcPts val="0"/>
              </a:spcBef>
              <a:buNone/>
              <a:defRPr sz="5000" b="1">
                <a:solidFill>
                  <a:schemeClr val="bg2"/>
                </a:solidFill>
                <a:latin typeface="+mn-lt"/>
                <a:cs typeface="Arial" pitchFamily="34" charset="0"/>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8681937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3077"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cs typeface="Arial" pitchFamily="34" charset="0"/>
            </a:endParaRPr>
          </a:p>
        </p:txBody>
      </p:sp>
    </p:spTree>
    <p:extLst>
      <p:ext uri="{BB962C8B-B14F-4D97-AF65-F5344CB8AC3E}">
        <p14:creationId xmlns:p14="http://schemas.microsoft.com/office/powerpoint/2010/main" val="106643333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4101"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cs typeface="Arial" pitchFamily="34" charset="0"/>
            </a:endParaRPr>
          </a:p>
        </p:txBody>
      </p:sp>
    </p:spTree>
    <p:extLst>
      <p:ext uri="{BB962C8B-B14F-4D97-AF65-F5344CB8AC3E}">
        <p14:creationId xmlns:p14="http://schemas.microsoft.com/office/powerpoint/2010/main" val="79173536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latin typeface="+mn-lt"/>
                <a:cs typeface="Arial" pitchFamily="34" charset="0"/>
              </a:defRPr>
            </a:lvl1pPr>
          </a:lstStyle>
          <a:p>
            <a:pPr lvl="0" algn="l" fontAlgn="base">
              <a:lnSpc>
                <a:spcPct val="85000"/>
              </a:lnSpc>
              <a:spcAft>
                <a:spcPct val="0"/>
              </a:spcAft>
            </a:pPr>
            <a:r>
              <a:rPr lang="en-US"/>
              <a:t>Click to edit Master title style</a:t>
            </a:r>
            <a:endParaRPr lang="en-US" dirty="0"/>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cs typeface="Arial" pitchFamily="34" charset="0"/>
            </a:endParaRPr>
          </a:p>
        </p:txBody>
      </p:sp>
    </p:spTree>
    <p:extLst>
      <p:ext uri="{BB962C8B-B14F-4D97-AF65-F5344CB8AC3E}">
        <p14:creationId xmlns:p14="http://schemas.microsoft.com/office/powerpoint/2010/main" val="266992672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300513414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1159195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over Page 1/3">
    <p:spTree>
      <p:nvGrpSpPr>
        <p:cNvPr id="1" name=""/>
        <p:cNvGrpSpPr/>
        <p:nvPr/>
      </p:nvGrpSpPr>
      <p:grpSpPr>
        <a:xfrm>
          <a:off x="0" y="0"/>
          <a:ext cx="0" cy="0"/>
          <a:chOff x="0" y="0"/>
          <a:chExt cx="0" cy="0"/>
        </a:xfrm>
      </p:grpSpPr>
      <p:sp>
        <p:nvSpPr>
          <p:cNvPr id="2" name="Title 1"/>
          <p:cNvSpPr>
            <a:spLocks noGrp="1"/>
          </p:cNvSpPr>
          <p:nvPr>
            <p:ph type="ctrTitle"/>
          </p:nvPr>
        </p:nvSpPr>
        <p:spPr>
          <a:xfrm>
            <a:off x="2277396" y="598866"/>
            <a:ext cx="6387973" cy="808038"/>
          </a:xfrm>
        </p:spPr>
        <p:txBody>
          <a:bodyPr anchor="b" anchorCtr="0"/>
          <a:lstStyle>
            <a:lvl1pPr>
              <a:defRPr>
                <a:solidFill>
                  <a:schemeClr val="tx2"/>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2277396" y="1457705"/>
            <a:ext cx="6387973" cy="579438"/>
          </a:xfrm>
        </p:spPr>
        <p:txBody>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48" name="Text Placeholder 47"/>
          <p:cNvSpPr>
            <a:spLocks noGrp="1"/>
          </p:cNvSpPr>
          <p:nvPr>
            <p:ph type="body" sz="quarter" idx="10"/>
          </p:nvPr>
        </p:nvSpPr>
        <p:spPr>
          <a:xfrm>
            <a:off x="2277398" y="2085484"/>
            <a:ext cx="2800282" cy="315912"/>
          </a:xfrm>
        </p:spPr>
        <p:txBody>
          <a:bodyPr wrap="none" anchor="ctr" anchorCtr="0"/>
          <a:lstStyle>
            <a:lvl1pPr>
              <a:defRPr sz="1600">
                <a:solidFill>
                  <a:schemeClr val="tx1"/>
                </a:solidFill>
              </a:defRPr>
            </a:lvl1pPr>
          </a:lstStyle>
          <a:p>
            <a:pPr lvl="0"/>
            <a:r>
              <a:rPr lang="en-US" dirty="0"/>
              <a:t>Click to edit Master text styles</a:t>
            </a:r>
          </a:p>
        </p:txBody>
      </p:sp>
      <p:sp>
        <p:nvSpPr>
          <p:cNvPr id="45" name="AutoShape 89"/>
          <p:cNvSpPr>
            <a:spLocks noChangeAspect="1" noChangeArrowheads="1"/>
          </p:cNvSpPr>
          <p:nvPr userDrawn="1"/>
        </p:nvSpPr>
        <p:spPr bwMode="gray">
          <a:xfrm rot="5400000">
            <a:off x="478759" y="3924773"/>
            <a:ext cx="1314453" cy="2286258"/>
          </a:xfrm>
          <a:custGeom>
            <a:avLst/>
            <a:gdLst>
              <a:gd name="connsiteX0" fmla="*/ 0 w 3313112"/>
              <a:gd name="connsiteY0" fmla="*/ 2279114 h 2279114"/>
              <a:gd name="connsiteX1" fmla="*/ 2509749 w 3313112"/>
              <a:gd name="connsiteY1" fmla="*/ 0 h 2279114"/>
              <a:gd name="connsiteX2" fmla="*/ 3313112 w 3313112"/>
              <a:gd name="connsiteY2" fmla="*/ 2279114 h 2279114"/>
              <a:gd name="connsiteX3" fmla="*/ 0 w 3313112"/>
              <a:gd name="connsiteY3" fmla="*/ 2279114 h 2279114"/>
              <a:gd name="connsiteX0" fmla="*/ 0 w 919162"/>
              <a:gd name="connsiteY0" fmla="*/ 2209264 h 2279114"/>
              <a:gd name="connsiteX1" fmla="*/ 115799 w 919162"/>
              <a:gd name="connsiteY1" fmla="*/ 0 h 2279114"/>
              <a:gd name="connsiteX2" fmla="*/ 919162 w 919162"/>
              <a:gd name="connsiteY2" fmla="*/ 2279114 h 2279114"/>
              <a:gd name="connsiteX3" fmla="*/ 0 w 919162"/>
              <a:gd name="connsiteY3" fmla="*/ 2209264 h 2279114"/>
              <a:gd name="connsiteX0" fmla="*/ 0 w 1283493"/>
              <a:gd name="connsiteY0" fmla="*/ 2278320 h 2279114"/>
              <a:gd name="connsiteX1" fmla="*/ 480130 w 1283493"/>
              <a:gd name="connsiteY1" fmla="*/ 0 h 2279114"/>
              <a:gd name="connsiteX2" fmla="*/ 1283493 w 1283493"/>
              <a:gd name="connsiteY2" fmla="*/ 2279114 h 2279114"/>
              <a:gd name="connsiteX3" fmla="*/ 0 w 1283493"/>
              <a:gd name="connsiteY3" fmla="*/ 2278320 h 2279114"/>
              <a:gd name="connsiteX0" fmla="*/ 0 w 1309690"/>
              <a:gd name="connsiteY0" fmla="*/ 2278320 h 2286258"/>
              <a:gd name="connsiteX1" fmla="*/ 480130 w 1309690"/>
              <a:gd name="connsiteY1" fmla="*/ 0 h 2286258"/>
              <a:gd name="connsiteX2" fmla="*/ 1309690 w 1309690"/>
              <a:gd name="connsiteY2" fmla="*/ 2286258 h 2286258"/>
              <a:gd name="connsiteX3" fmla="*/ 0 w 1309690"/>
              <a:gd name="connsiteY3" fmla="*/ 2278320 h 2286258"/>
              <a:gd name="connsiteX0" fmla="*/ 0 w 1312072"/>
              <a:gd name="connsiteY0" fmla="*/ 2280701 h 2286258"/>
              <a:gd name="connsiteX1" fmla="*/ 482512 w 1312072"/>
              <a:gd name="connsiteY1" fmla="*/ 0 h 2286258"/>
              <a:gd name="connsiteX2" fmla="*/ 1312072 w 1312072"/>
              <a:gd name="connsiteY2" fmla="*/ 2286258 h 2286258"/>
              <a:gd name="connsiteX3" fmla="*/ 0 w 1312072"/>
              <a:gd name="connsiteY3" fmla="*/ 2280701 h 2286258"/>
              <a:gd name="connsiteX0" fmla="*/ 0 w 1314453"/>
              <a:gd name="connsiteY0" fmla="*/ 2283082 h 2286258"/>
              <a:gd name="connsiteX1" fmla="*/ 484893 w 1314453"/>
              <a:gd name="connsiteY1" fmla="*/ 0 h 2286258"/>
              <a:gd name="connsiteX2" fmla="*/ 1314453 w 1314453"/>
              <a:gd name="connsiteY2" fmla="*/ 2286258 h 2286258"/>
              <a:gd name="connsiteX3" fmla="*/ 0 w 1314453"/>
              <a:gd name="connsiteY3" fmla="*/ 2283082 h 2286258"/>
            </a:gdLst>
            <a:ahLst/>
            <a:cxnLst>
              <a:cxn ang="0">
                <a:pos x="connsiteX0" y="connsiteY0"/>
              </a:cxn>
              <a:cxn ang="0">
                <a:pos x="connsiteX1" y="connsiteY1"/>
              </a:cxn>
              <a:cxn ang="0">
                <a:pos x="connsiteX2" y="connsiteY2"/>
              </a:cxn>
              <a:cxn ang="0">
                <a:pos x="connsiteX3" y="connsiteY3"/>
              </a:cxn>
            </a:cxnLst>
            <a:rect l="l" t="t" r="r" b="b"/>
            <a:pathLst>
              <a:path w="1314453" h="2286258">
                <a:moveTo>
                  <a:pt x="0" y="2283082"/>
                </a:moveTo>
                <a:lnTo>
                  <a:pt x="484893" y="0"/>
                </a:lnTo>
                <a:lnTo>
                  <a:pt x="1314453" y="2286258"/>
                </a:lnTo>
                <a:lnTo>
                  <a:pt x="0" y="2283082"/>
                </a:lnTo>
                <a:close/>
              </a:path>
            </a:pathLst>
          </a:custGeom>
          <a:blipFill dpi="0" rotWithShape="0">
            <a:blip r:embed="rId2" cstate="print"/>
            <a:srcRect/>
            <a:tile tx="0" ty="0" sx="100000" sy="100000" flip="none" algn="tl"/>
          </a:blipFill>
          <a:ln w="9525">
            <a:noFill/>
            <a:miter lim="800000"/>
            <a:headEnd/>
            <a:tailEnd/>
          </a:ln>
          <a:effectLst/>
        </p:spPr>
        <p:txBody>
          <a:bodyPr rot="10800000" vert="eaVert" wrap="none" lIns="0" tIns="0" rIns="0" bIns="0" anchor="ctr"/>
          <a:lstStyle/>
          <a:p>
            <a:endParaRPr lang="en-GB" noProof="0" dirty="0">
              <a:solidFill>
                <a:schemeClr val="tx1"/>
              </a:solidFill>
            </a:endParaRPr>
          </a:p>
        </p:txBody>
      </p:sp>
      <p:sp>
        <p:nvSpPr>
          <p:cNvPr id="46" name="Freeform 8"/>
          <p:cNvSpPr>
            <a:spLocks/>
          </p:cNvSpPr>
          <p:nvPr userDrawn="1"/>
        </p:nvSpPr>
        <p:spPr bwMode="gray">
          <a:xfrm>
            <a:off x="2279115" y="2403072"/>
            <a:ext cx="6864885" cy="249308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3074" name="Picture 2" descr="C:\Users\x81870\Desktop\EY_Logo2_grey_CMYK.emf"/>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273300" y="5749263"/>
            <a:ext cx="982022" cy="745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l="4056" t="2338" r="87690" b="86318"/>
          <a:stretch/>
        </p:blipFill>
        <p:spPr bwMode="auto">
          <a:xfrm>
            <a:off x="-2471365" y="1413570"/>
            <a:ext cx="2264229" cy="97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userDrawn="1"/>
        </p:nvSpPr>
        <p:spPr>
          <a:xfrm>
            <a:off x="-3348880" y="44624"/>
            <a:ext cx="3181771" cy="1224000"/>
          </a:xfrm>
          <a:prstGeom prst="rect">
            <a:avLst/>
          </a:prstGeom>
          <a:solidFill>
            <a:srgbClr val="FFE87F"/>
          </a:solidFill>
        </p:spPr>
        <p:txBody>
          <a:bodyPr wrap="square" lIns="36000" tIns="36576" rIns="36000" bIns="36000" rtlCol="0">
            <a:noAutofit/>
          </a:bodyPr>
          <a:lstStyle/>
          <a:p>
            <a:pPr>
              <a:lnSpc>
                <a:spcPct val="100000"/>
              </a:lnSpc>
              <a:spcAft>
                <a:spcPts val="200"/>
              </a:spcAft>
              <a:buClr>
                <a:schemeClr val="accent2"/>
              </a:buClr>
              <a:buSzPct val="70000"/>
            </a:pPr>
            <a:r>
              <a:rPr lang="en-US" sz="1200" b="1" dirty="0">
                <a:solidFill>
                  <a:schemeClr val="accent1"/>
                </a:solidFill>
              </a:rPr>
              <a:t>About color themes</a:t>
            </a:r>
          </a:p>
          <a:p>
            <a:pPr marL="347663">
              <a:lnSpc>
                <a:spcPct val="100000"/>
              </a:lnSpc>
              <a:spcAft>
                <a:spcPts val="200"/>
              </a:spcAft>
              <a:buSzPct val="100000"/>
            </a:pPr>
            <a:r>
              <a:rPr lang="en-US" sz="1000" b="1" dirty="0">
                <a:solidFill>
                  <a:schemeClr val="accent1"/>
                </a:solidFill>
              </a:rPr>
              <a:t>Choose the appropriate design theme</a:t>
            </a:r>
            <a:r>
              <a:rPr lang="en-US" sz="1000" b="1" baseline="0" dirty="0">
                <a:solidFill>
                  <a:schemeClr val="accent1"/>
                </a:solidFill>
              </a:rPr>
              <a:t> </a:t>
            </a:r>
            <a:r>
              <a:rPr lang="en-US" sz="1000" b="1" dirty="0">
                <a:solidFill>
                  <a:schemeClr val="accent1"/>
                </a:solidFill>
              </a:rPr>
              <a:t>for your presentation. </a:t>
            </a:r>
            <a:r>
              <a:rPr lang="en-US" sz="1000" dirty="0">
                <a:solidFill>
                  <a:schemeClr val="accent1"/>
                </a:solidFill>
              </a:rPr>
              <a:t>The first two options on</a:t>
            </a:r>
            <a:r>
              <a:rPr lang="en-US" sz="1000" baseline="0" dirty="0">
                <a:solidFill>
                  <a:schemeClr val="accent1"/>
                </a:solidFill>
              </a:rPr>
              <a:t> </a:t>
            </a:r>
            <a:r>
              <a:rPr lang="en-US" sz="1000" dirty="0">
                <a:solidFill>
                  <a:schemeClr val="accent1"/>
                </a:solidFill>
              </a:rPr>
              <a:t>the design tab are correct EY themes, these two are the only ones that should</a:t>
            </a:r>
            <a:r>
              <a:rPr lang="en-US" sz="1000" baseline="0" dirty="0">
                <a:solidFill>
                  <a:schemeClr val="accent1"/>
                </a:solidFill>
              </a:rPr>
              <a:t> be used</a:t>
            </a:r>
            <a:r>
              <a:rPr lang="en-US" sz="1000" dirty="0">
                <a:solidFill>
                  <a:schemeClr val="accent1"/>
                </a:solidFill>
              </a:rPr>
              <a:t>. (1) dark backgrounds for onscreen; (2) light</a:t>
            </a:r>
            <a:r>
              <a:rPr lang="en-US" sz="1000" baseline="0" dirty="0">
                <a:solidFill>
                  <a:schemeClr val="accent1"/>
                </a:solidFill>
              </a:rPr>
              <a:t> </a:t>
            </a:r>
            <a:r>
              <a:rPr lang="en-US" sz="1000" dirty="0">
                <a:solidFill>
                  <a:schemeClr val="accent1"/>
                </a:solidFill>
              </a:rPr>
              <a:t>backgrounds for handouts.</a:t>
            </a:r>
          </a:p>
        </p:txBody>
      </p:sp>
      <p:sp>
        <p:nvSpPr>
          <p:cNvPr id="21" name="Rectangle 20"/>
          <p:cNvSpPr/>
          <p:nvPr userDrawn="1"/>
        </p:nvSpPr>
        <p:spPr>
          <a:xfrm>
            <a:off x="-2484784" y="1648346"/>
            <a:ext cx="1525587" cy="684076"/>
          </a:xfrm>
          <a:prstGeom prst="rect">
            <a:avLst/>
          </a:prstGeom>
          <a:noFill/>
          <a:ln w="25400">
            <a:solidFill>
              <a:srgbClr val="F04C3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GB" sz="1200" dirty="0">
              <a:solidFill>
                <a:schemeClr val="tx1"/>
              </a:solidFill>
            </a:endParaRPr>
          </a:p>
        </p:txBody>
      </p:sp>
      <p:sp>
        <p:nvSpPr>
          <p:cNvPr id="22" name="Oval 21"/>
          <p:cNvSpPr/>
          <p:nvPr userDrawn="1"/>
        </p:nvSpPr>
        <p:spPr>
          <a:xfrm>
            <a:off x="-2556792"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1</a:t>
            </a:r>
          </a:p>
        </p:txBody>
      </p:sp>
      <p:sp>
        <p:nvSpPr>
          <p:cNvPr id="23" name="Oval 22"/>
          <p:cNvSpPr/>
          <p:nvPr userDrawn="1"/>
        </p:nvSpPr>
        <p:spPr>
          <a:xfrm>
            <a:off x="-3298592" y="30799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a:t>
            </a:r>
          </a:p>
        </p:txBody>
      </p:sp>
      <p:sp>
        <p:nvSpPr>
          <p:cNvPr id="24" name="Oval 23"/>
          <p:cNvSpPr/>
          <p:nvPr userDrawn="1"/>
        </p:nvSpPr>
        <p:spPr>
          <a:xfrm>
            <a:off x="-1764704"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2</a:t>
            </a:r>
          </a:p>
        </p:txBody>
      </p:sp>
    </p:spTree>
    <p:extLst>
      <p:ext uri="{BB962C8B-B14F-4D97-AF65-F5344CB8AC3E}">
        <p14:creationId xmlns:p14="http://schemas.microsoft.com/office/powerpoint/2010/main" val="177632142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823698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TextBox 3"/>
          <p:cNvSpPr txBox="1"/>
          <p:nvPr userDrawn="1"/>
        </p:nvSpPr>
        <p:spPr bwMode="gray">
          <a:xfrm>
            <a:off x="468314" y="620575"/>
            <a:ext cx="4105275" cy="2351250"/>
          </a:xfrm>
          <a:prstGeom prst="rect">
            <a:avLst/>
          </a:prstGeom>
          <a:noFill/>
        </p:spPr>
        <p:txBody>
          <a:bodyPr wrap="square" lIns="0" tIns="0" rIns="0" bIns="0" rtlCol="0">
            <a:noAutofit/>
          </a:bodyPr>
          <a:lstStyle/>
          <a:p>
            <a:pPr defTabSz="914239">
              <a:spcAft>
                <a:spcPts val="1400"/>
              </a:spcAft>
              <a:buFont typeface="Arial" pitchFamily="34" charset="0"/>
              <a:buNone/>
              <a:defRPr/>
            </a:pPr>
            <a:r>
              <a:rPr lang="en-US" sz="1200" b="1" dirty="0">
                <a:solidFill>
                  <a:srgbClr val="646464"/>
                </a:solidFill>
              </a:rPr>
              <a:t>EY</a:t>
            </a:r>
            <a:r>
              <a:rPr lang="en-GB" sz="1200" dirty="0">
                <a:solidFill>
                  <a:srgbClr val="646464"/>
                </a:solidFill>
              </a:rPr>
              <a:t> | Assurance | Tax | Transactions | Advisory</a:t>
            </a:r>
          </a:p>
          <a:p>
            <a:pPr marL="0" lvl="3" defTabSz="914239">
              <a:spcAft>
                <a:spcPts val="1400"/>
              </a:spcAft>
              <a:buSzPct val="75000"/>
              <a:defRPr/>
            </a:pPr>
            <a:r>
              <a:rPr lang="en-GB" sz="1200" dirty="0">
                <a:solidFill>
                  <a:srgbClr val="646464"/>
                </a:solidFill>
              </a:rPr>
              <a:t>Ernst &amp; Young LLP</a:t>
            </a:r>
          </a:p>
          <a:p>
            <a:pPr marL="0" lvl="3" defTabSz="914239">
              <a:spcAft>
                <a:spcPts val="800"/>
              </a:spcAft>
              <a:buSzPct val="75000"/>
              <a:defRPr/>
            </a:pPr>
            <a:r>
              <a:rPr lang="en-GB" sz="900" dirty="0">
                <a:solidFill>
                  <a:srgbClr val="646464"/>
                </a:solidFill>
              </a:rPr>
              <a:t>© 2015 Ernst &amp; Young LLP. Published in the UK.</a:t>
            </a:r>
            <a:br>
              <a:rPr lang="en-GB" sz="900" dirty="0">
                <a:solidFill>
                  <a:srgbClr val="646464"/>
                </a:solidFill>
              </a:rPr>
            </a:br>
            <a:r>
              <a:rPr lang="en-GB" sz="900" spc="-10" dirty="0">
                <a:solidFill>
                  <a:srgbClr val="646464"/>
                </a:solidFill>
              </a:rPr>
              <a:t>All Rights Reserved.</a:t>
            </a:r>
          </a:p>
          <a:p>
            <a:pPr marL="0" lvl="3" defTabSz="914239">
              <a:spcAft>
                <a:spcPts val="800"/>
              </a:spcAft>
              <a:buSzPct val="75000"/>
              <a:defRPr/>
            </a:pPr>
            <a:r>
              <a:rPr lang="en-GB" sz="800" spc="-20" dirty="0">
                <a:solidFill>
                  <a:srgbClr val="646464"/>
                </a:solidFill>
              </a:rPr>
              <a:t>The UK firm Ernst &amp; Young LLP is a limited liability partnership registered in England and Wales</a:t>
            </a:r>
            <a:br>
              <a:rPr lang="en-GB" sz="800" spc="-20" dirty="0">
                <a:solidFill>
                  <a:srgbClr val="646464"/>
                </a:solidFill>
              </a:rPr>
            </a:br>
            <a:r>
              <a:rPr lang="en-GB" sz="800" spc="-20" dirty="0">
                <a:solidFill>
                  <a:srgbClr val="646464"/>
                </a:solidFill>
              </a:rPr>
              <a:t>with registered number OC300001 and is a member firm of Ernst &amp; Young Global Limited.</a:t>
            </a:r>
          </a:p>
          <a:p>
            <a:pPr marL="0" lvl="3" defTabSz="914239">
              <a:spcAft>
                <a:spcPts val="800"/>
              </a:spcAft>
              <a:buSzPct val="75000"/>
              <a:defRPr/>
            </a:pPr>
            <a:r>
              <a:rPr lang="en-GB" sz="800" spc="-20" dirty="0">
                <a:solidFill>
                  <a:srgbClr val="646464"/>
                </a:solidFill>
              </a:rPr>
              <a:t>Ernst &amp; Young LLP, 1 More London Place, London, SE1 2AF.</a:t>
            </a:r>
          </a:p>
          <a:p>
            <a:pPr marL="0" lvl="3" defTabSz="914239">
              <a:spcAft>
                <a:spcPts val="438"/>
              </a:spcAft>
              <a:buSzPct val="75000"/>
              <a:defRPr/>
            </a:pPr>
            <a:r>
              <a:rPr lang="en-GB" sz="1050" dirty="0">
                <a:solidFill>
                  <a:srgbClr val="646464"/>
                </a:solidFill>
              </a:rPr>
              <a:t>ey.com</a:t>
            </a:r>
            <a:endParaRPr lang="en-GB" sz="900" dirty="0">
              <a:solidFill>
                <a:srgbClr val="646464"/>
              </a:solidFill>
            </a:endParaRPr>
          </a:p>
        </p:txBody>
      </p:sp>
    </p:spTree>
    <p:extLst>
      <p:ext uri="{BB962C8B-B14F-4D97-AF65-F5344CB8AC3E}">
        <p14:creationId xmlns:p14="http://schemas.microsoft.com/office/powerpoint/2010/main" val="46227001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6" name="Rectangle 1"/>
          <p:cNvSpPr>
            <a:spLocks noChangeAspect="1"/>
          </p:cNvSpPr>
          <p:nvPr userDrawn="1"/>
        </p:nvSpPr>
        <p:spPr>
          <a:xfrm>
            <a:off x="1932781" y="777240"/>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rgbClr val="000000"/>
              </a:solidFill>
            </a:endParaRPr>
          </a:p>
        </p:txBody>
      </p:sp>
      <p:sp>
        <p:nvSpPr>
          <p:cNvPr id="17" name="Title 1"/>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dirty="0"/>
              <a:t>Click to edit Master title style</a:t>
            </a:r>
            <a:endParaRPr lang="en-GB" dirty="0"/>
          </a:p>
        </p:txBody>
      </p:sp>
      <p:sp>
        <p:nvSpPr>
          <p:cNvPr id="18" name="Subtitle 2"/>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0" indent="0" algn="l">
              <a:buNone/>
              <a:defRPr sz="1600">
                <a:solidFill>
                  <a:srgbClr val="404040"/>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spTree>
    <p:extLst>
      <p:ext uri="{BB962C8B-B14F-4D97-AF65-F5344CB8AC3E}">
        <p14:creationId xmlns:p14="http://schemas.microsoft.com/office/powerpoint/2010/main" val="289145194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600"/>
            <a:ext cx="8229600" cy="469897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157534092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403894442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598"/>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425457535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403696699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236408755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22390955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1200" y="2121113"/>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10"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1962464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Single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endParaRPr lang="en-GB" dirty="0"/>
          </a:p>
        </p:txBody>
      </p:sp>
      <p:sp>
        <p:nvSpPr>
          <p:cNvPr id="3" name="Content Placeholder 2"/>
          <p:cNvSpPr>
            <a:spLocks noGrp="1"/>
          </p:cNvSpPr>
          <p:nvPr>
            <p:ph idx="1" hasCustomPrompt="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Tree>
    <p:extLst>
      <p:ext uri="{BB962C8B-B14F-4D97-AF65-F5344CB8AC3E}">
        <p14:creationId xmlns:p14="http://schemas.microsoft.com/office/powerpoint/2010/main" val="285616102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8"/>
            <a:ext cx="8229600" cy="1643063"/>
          </a:xfrm>
          <a:prstGeom prst="rect">
            <a:avLst/>
          </a:prstGeom>
        </p:spPr>
        <p:txBody>
          <a:bodyPr/>
          <a:lstStyle>
            <a:lvl1pPr marL="0" indent="0" algn="l">
              <a:lnSpc>
                <a:spcPct val="85000"/>
              </a:lnSpc>
              <a:spcBef>
                <a:spcPts val="0"/>
              </a:spcBef>
              <a:buNone/>
              <a:defRPr sz="5000" b="1">
                <a:solidFill>
                  <a:schemeClr val="bg2"/>
                </a:solidFill>
                <a:latin typeface="+mn-lt"/>
              </a:defRPr>
            </a:lvl1pPr>
            <a:lvl2pPr marL="0" indent="0">
              <a:buNone/>
              <a:defRPr/>
            </a:lvl2pPr>
            <a:lvl3pPr marL="0" indent="0">
              <a:buNone/>
              <a:defRPr/>
            </a:lvl3pPr>
            <a:lvl4pPr marL="0" indent="0">
              <a:buNone/>
              <a:defRPr/>
            </a:lvl4pPr>
            <a:lvl5pPr marL="0" indent="0">
              <a:buNone/>
              <a:defRPr/>
            </a:lvl5pPr>
          </a:lstStyle>
          <a:p>
            <a:pPr lvl="0"/>
            <a:r>
              <a:rPr lang="en-US" dirty="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2921358189"/>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389893371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361253940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5" name="Freeform 5"/>
          <p:cNvSpPr>
            <a:spLocks/>
          </p:cNvSpPr>
          <p:nvPr userDrawn="1"/>
        </p:nvSpPr>
        <p:spPr bwMode="gray">
          <a:xfrm>
            <a:off x="457200" y="1033272"/>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262668282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dirty="0">
              <a:solidFill>
                <a:srgbClr val="646464"/>
              </a:solidFill>
            </a:endParaRPr>
          </a:p>
        </p:txBody>
      </p:sp>
    </p:spTree>
    <p:extLst>
      <p:ext uri="{BB962C8B-B14F-4D97-AF65-F5344CB8AC3E}">
        <p14:creationId xmlns:p14="http://schemas.microsoft.com/office/powerpoint/2010/main" val="158287711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32284374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89431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TextBox 3"/>
          <p:cNvSpPr txBox="1"/>
          <p:nvPr userDrawn="1"/>
        </p:nvSpPr>
        <p:spPr bwMode="gray">
          <a:xfrm>
            <a:off x="468313" y="620575"/>
            <a:ext cx="4105275" cy="2351250"/>
          </a:xfrm>
          <a:prstGeom prst="rect">
            <a:avLst/>
          </a:prstGeom>
          <a:noFill/>
        </p:spPr>
        <p:txBody>
          <a:bodyPr wrap="square" lIns="0" tIns="0" rIns="0" bIns="0" rtlCol="0">
            <a:noAutofit/>
          </a:bodyPr>
          <a:lstStyle/>
          <a:p>
            <a:pPr defTabSz="914239">
              <a:spcAft>
                <a:spcPts val="1400"/>
              </a:spcAft>
              <a:buFont typeface="Arial" pitchFamily="34" charset="0"/>
              <a:buNone/>
              <a:defRPr/>
            </a:pPr>
            <a:r>
              <a:rPr lang="en-US" sz="1200" b="1" dirty="0">
                <a:solidFill>
                  <a:srgbClr val="646464"/>
                </a:solidFill>
              </a:rPr>
              <a:t>EY</a:t>
            </a:r>
            <a:r>
              <a:rPr lang="en-GB" sz="1200" dirty="0">
                <a:solidFill>
                  <a:srgbClr val="646464"/>
                </a:solidFill>
              </a:rPr>
              <a:t> | Assurance | Tax | Transactions | Advisory</a:t>
            </a:r>
          </a:p>
          <a:p>
            <a:pPr marL="0" lvl="3" defTabSz="914239">
              <a:spcAft>
                <a:spcPts val="1400"/>
              </a:spcAft>
              <a:buSzPct val="75000"/>
              <a:defRPr/>
            </a:pPr>
            <a:r>
              <a:rPr lang="en-GB" sz="1200" dirty="0">
                <a:solidFill>
                  <a:srgbClr val="646464"/>
                </a:solidFill>
              </a:rPr>
              <a:t>Ernst &amp; Young LLP</a:t>
            </a:r>
          </a:p>
          <a:p>
            <a:pPr marL="0" lvl="3" defTabSz="914239">
              <a:spcAft>
                <a:spcPts val="800"/>
              </a:spcAft>
              <a:buSzPct val="75000"/>
              <a:defRPr/>
            </a:pPr>
            <a:r>
              <a:rPr lang="en-GB" sz="900" dirty="0">
                <a:solidFill>
                  <a:srgbClr val="646464"/>
                </a:solidFill>
              </a:rPr>
              <a:t>© 2015 Ernst &amp; Young LLP. Published in the UK.</a:t>
            </a:r>
            <a:br>
              <a:rPr lang="en-GB" sz="900" dirty="0">
                <a:solidFill>
                  <a:srgbClr val="646464"/>
                </a:solidFill>
              </a:rPr>
            </a:br>
            <a:r>
              <a:rPr lang="en-GB" sz="900" spc="-10" dirty="0">
                <a:solidFill>
                  <a:srgbClr val="646464"/>
                </a:solidFill>
              </a:rPr>
              <a:t>All Rights Reserved.</a:t>
            </a:r>
          </a:p>
          <a:p>
            <a:pPr marL="0" lvl="3" defTabSz="914239">
              <a:spcAft>
                <a:spcPts val="800"/>
              </a:spcAft>
              <a:buSzPct val="75000"/>
              <a:defRPr/>
            </a:pPr>
            <a:r>
              <a:rPr lang="en-GB" sz="800" spc="-20" dirty="0">
                <a:solidFill>
                  <a:srgbClr val="646464"/>
                </a:solidFill>
              </a:rPr>
              <a:t>The UK firm Ernst &amp; Young LLP is a limited liability partnership registered in England and Wales</a:t>
            </a:r>
            <a:br>
              <a:rPr lang="en-GB" sz="800" spc="-20" dirty="0">
                <a:solidFill>
                  <a:srgbClr val="646464"/>
                </a:solidFill>
              </a:rPr>
            </a:br>
            <a:r>
              <a:rPr lang="en-GB" sz="800" spc="-20" dirty="0">
                <a:solidFill>
                  <a:srgbClr val="646464"/>
                </a:solidFill>
              </a:rPr>
              <a:t>with registered number OC300001 and is a member firm of Ernst &amp; Young Global Limited.</a:t>
            </a:r>
          </a:p>
          <a:p>
            <a:pPr marL="0" lvl="3" defTabSz="914239">
              <a:spcAft>
                <a:spcPts val="800"/>
              </a:spcAft>
              <a:buSzPct val="75000"/>
              <a:defRPr/>
            </a:pPr>
            <a:r>
              <a:rPr lang="en-GB" sz="800" spc="-20" dirty="0">
                <a:solidFill>
                  <a:srgbClr val="646464"/>
                </a:solidFill>
              </a:rPr>
              <a:t>Ernst &amp; Young LLP, 1 More London Place, London, SE1 2AF.</a:t>
            </a:r>
          </a:p>
          <a:p>
            <a:pPr marL="0" lvl="3" defTabSz="914239">
              <a:spcAft>
                <a:spcPts val="438"/>
              </a:spcAft>
              <a:buSzPct val="75000"/>
              <a:defRPr/>
            </a:pPr>
            <a:r>
              <a:rPr lang="en-GB" sz="1050" dirty="0">
                <a:solidFill>
                  <a:srgbClr val="646464"/>
                </a:solidFill>
              </a:rPr>
              <a:t>ey.com</a:t>
            </a:r>
            <a:endParaRPr lang="en-GB" sz="900" dirty="0">
              <a:solidFill>
                <a:srgbClr val="646464"/>
              </a:solidFill>
            </a:endParaRPr>
          </a:p>
        </p:txBody>
      </p:sp>
    </p:spTree>
    <p:extLst>
      <p:ext uri="{BB962C8B-B14F-4D97-AF65-F5344CB8AC3E}">
        <p14:creationId xmlns:p14="http://schemas.microsoft.com/office/powerpoint/2010/main" val="2882924655"/>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Single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8" name="Content Placeholder 7"/>
          <p:cNvSpPr>
            <a:spLocks noGrp="1"/>
          </p:cNvSpPr>
          <p:nvPr>
            <p:ph sz="quarter" idx="13"/>
          </p:nvPr>
        </p:nvSpPr>
        <p:spPr>
          <a:xfrm>
            <a:off x="468313" y="1411288"/>
            <a:ext cx="8207375" cy="4503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623212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Double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hasCustomPrompt="1"/>
          </p:nvPr>
        </p:nvSpPr>
        <p:spPr>
          <a:xfrm>
            <a:off x="457201" y="1411288"/>
            <a:ext cx="4006849" cy="450373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7" name="Content Placeholder 2"/>
          <p:cNvSpPr>
            <a:spLocks noGrp="1"/>
          </p:cNvSpPr>
          <p:nvPr>
            <p:ph idx="13" hasCustomPrompt="1"/>
          </p:nvPr>
        </p:nvSpPr>
        <p:spPr>
          <a:xfrm>
            <a:off x="4679950" y="1411288"/>
            <a:ext cx="4006849" cy="450373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Tree>
    <p:extLst>
      <p:ext uri="{BB962C8B-B14F-4D97-AF65-F5344CB8AC3E}">
        <p14:creationId xmlns:p14="http://schemas.microsoft.com/office/powerpoint/2010/main" val="3778875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Double Column Content (Horizont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457200" y="1411288"/>
            <a:ext cx="8220075" cy="2147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7" name="Content Placeholder 2"/>
          <p:cNvSpPr>
            <a:spLocks noGrp="1"/>
          </p:cNvSpPr>
          <p:nvPr>
            <p:ph idx="13" hasCustomPrompt="1"/>
          </p:nvPr>
        </p:nvSpPr>
        <p:spPr>
          <a:xfrm>
            <a:off x="457200" y="3767102"/>
            <a:ext cx="8220075" cy="2147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Tree>
    <p:extLst>
      <p:ext uri="{BB962C8B-B14F-4D97-AF65-F5344CB8AC3E}">
        <p14:creationId xmlns:p14="http://schemas.microsoft.com/office/powerpoint/2010/main" val="35668141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1"/>
                </a:solidFill>
              </a:defRPr>
            </a:lvl1pPr>
          </a:lstStyle>
          <a:p>
            <a:r>
              <a:rPr lang="en-US" dirty="0"/>
              <a:t>Title only</a:t>
            </a:r>
            <a:endParaRPr lang="en-GB" dirty="0"/>
          </a:p>
        </p:txBody>
      </p:sp>
    </p:spTree>
    <p:extLst>
      <p:ext uri="{BB962C8B-B14F-4D97-AF65-F5344CB8AC3E}">
        <p14:creationId xmlns:p14="http://schemas.microsoft.com/office/powerpoint/2010/main" val="3311317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8" name="TextBox 7"/>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992486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 yel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sp>
        <p:nvSpPr>
          <p:cNvPr id="38"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41069602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 gre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sp>
        <p:nvSpPr>
          <p:cNvPr id="38"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8766272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pic>
        <p:nvPicPr>
          <p:cNvPr id="10"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4025658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Single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a:p>
        </p:txBody>
      </p:sp>
      <p:sp>
        <p:nvSpPr>
          <p:cNvPr id="3" name="Content Placeholder 2"/>
          <p:cNvSpPr>
            <a:spLocks noGrp="1"/>
          </p:cNvSpPr>
          <p:nvPr>
            <p:ph idx="1" hasCustomPrompt="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4" name="Date Placeholder 3"/>
          <p:cNvSpPr>
            <a:spLocks noGrp="1"/>
          </p:cNvSpPr>
          <p:nvPr>
            <p:ph type="dt" sz="half" idx="10"/>
          </p:nvPr>
        </p:nvSpPr>
        <p:spPr/>
        <p:txBody>
          <a:bodyPr/>
          <a:lstStyle/>
          <a:p>
            <a:fld id="{334543A6-1562-4F12-989A-03FC1D055B80}" type="datetime4">
              <a:rPr lang="en-GB" smtClean="0"/>
              <a:pPr/>
              <a:t>07 December 2018</a:t>
            </a:fld>
            <a:endParaRPr lang="en-GB" dirty="0"/>
          </a:p>
        </p:txBody>
      </p:sp>
      <p:sp>
        <p:nvSpPr>
          <p:cNvPr id="5" name="Footer Placeholder 4"/>
          <p:cNvSpPr>
            <a:spLocks noGrp="1"/>
          </p:cNvSpPr>
          <p:nvPr>
            <p:ph type="ftr" sz="quarter" idx="11"/>
          </p:nvPr>
        </p:nvSpPr>
        <p:spPr/>
        <p:txBody>
          <a:bodyPr/>
          <a:lstStyle/>
          <a:p>
            <a:r>
              <a:rPr lang="en-GB" dirty="0"/>
              <a:t>[Presentation title]</a:t>
            </a:r>
          </a:p>
        </p:txBody>
      </p:sp>
      <p:sp>
        <p:nvSpPr>
          <p:cNvPr id="6" name="Slide Number Placeholder 5"/>
          <p:cNvSpPr>
            <a:spLocks noGrp="1"/>
          </p:cNvSpPr>
          <p:nvPr>
            <p:ph type="sldNum" sz="quarter" idx="12"/>
          </p:nvPr>
        </p:nvSpPr>
        <p:spPr/>
        <p:txBody>
          <a:bodyPr/>
          <a:lstStyle/>
          <a:p>
            <a:r>
              <a:rPr lang="en-GB" dirty="0"/>
              <a:t>Page </a:t>
            </a:r>
            <a:fld id="{E5A1EDF7-6110-42C0-A4FC-CB56AF1E2FBC}" type="slidenum">
              <a:rPr lang="en-GB" smtClean="0"/>
              <a:pPr/>
              <a:t>‹#›</a:t>
            </a:fld>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Approved question w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16" name="Rectangle 1"/>
          <p:cNvSpPr>
            <a:spLocks noChangeAspect="1"/>
          </p:cNvSpPr>
          <p:nvPr userDrawn="1"/>
        </p:nvSpPr>
        <p:spPr>
          <a:xfrm>
            <a:off x="453898" y="777242"/>
            <a:ext cx="6231788"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lIns="89193" tIns="44596" rIns="89193" bIns="44596" rtlCol="0" anchor="t" anchorCtr="0"/>
          <a:lstStyle/>
          <a:p>
            <a:pPr algn="ctr"/>
            <a:endParaRPr lang="en-US" sz="1197" dirty="0">
              <a:solidFill>
                <a:srgbClr val="000000"/>
              </a:solidFill>
            </a:endParaRPr>
          </a:p>
        </p:txBody>
      </p:sp>
      <p:sp>
        <p:nvSpPr>
          <p:cNvPr id="14" name="Rectangle 1"/>
          <p:cNvSpPr>
            <a:spLocks noChangeAspect="1"/>
          </p:cNvSpPr>
          <p:nvPr userDrawn="1"/>
        </p:nvSpPr>
        <p:spPr>
          <a:xfrm>
            <a:off x="521280" y="874800"/>
            <a:ext cx="5220637" cy="3240000"/>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rgbClr val="000000">
              <a:alpha val="40000"/>
            </a:srgbClr>
          </a:solidFill>
          <a:ln w="152400" cap="sq">
            <a:solidFill>
              <a:schemeClr val="accent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89193" tIns="44596" rIns="89193" bIns="44596" rtlCol="0" anchor="t" anchorCtr="0"/>
          <a:lstStyle/>
          <a:p>
            <a:pPr algn="ctr"/>
            <a:endParaRPr lang="en-US" sz="1197" dirty="0">
              <a:solidFill>
                <a:srgbClr val="000000"/>
              </a:solidFill>
            </a:endParaRPr>
          </a:p>
        </p:txBody>
      </p:sp>
      <p:sp>
        <p:nvSpPr>
          <p:cNvPr id="17" name="Subtitle 2"/>
          <p:cNvSpPr>
            <a:spLocks noGrp="1"/>
          </p:cNvSpPr>
          <p:nvPr>
            <p:ph type="subTitle" idx="1"/>
          </p:nvPr>
        </p:nvSpPr>
        <p:spPr>
          <a:xfrm>
            <a:off x="886969" y="3258529"/>
            <a:ext cx="4670224" cy="645742"/>
          </a:xfrm>
          <a:prstGeom prst="rect">
            <a:avLst/>
          </a:prstGeom>
        </p:spPr>
        <p:txBody>
          <a:bodyPr/>
          <a:lstStyle>
            <a:lvl1pPr marL="0" indent="0" algn="l">
              <a:buNone/>
              <a:defRPr sz="1967">
                <a:solidFill>
                  <a:schemeClr val="tx2"/>
                </a:solidFill>
                <a:latin typeface="+mn-lt"/>
                <a:cs typeface="Arial" pitchFamily="34" charset="0"/>
              </a:defRPr>
            </a:lvl1pPr>
            <a:lvl2pPr marL="0" indent="0" algn="l">
              <a:buNone/>
              <a:defRPr sz="1539">
                <a:solidFill>
                  <a:srgbClr val="404040"/>
                </a:solidFill>
              </a:defRPr>
            </a:lvl2pPr>
            <a:lvl3pPr marL="891917" indent="0" algn="ctr">
              <a:buNone/>
              <a:defRPr>
                <a:solidFill>
                  <a:schemeClr val="tx1">
                    <a:tint val="75000"/>
                  </a:schemeClr>
                </a:solidFill>
              </a:defRPr>
            </a:lvl3pPr>
            <a:lvl4pPr marL="1337876" indent="0" algn="ctr">
              <a:buNone/>
              <a:defRPr>
                <a:solidFill>
                  <a:schemeClr val="tx1">
                    <a:tint val="75000"/>
                  </a:schemeClr>
                </a:solidFill>
              </a:defRPr>
            </a:lvl4pPr>
            <a:lvl5pPr marL="1783834" indent="0" algn="ctr">
              <a:buNone/>
              <a:defRPr>
                <a:solidFill>
                  <a:schemeClr val="tx1">
                    <a:tint val="75000"/>
                  </a:schemeClr>
                </a:solidFill>
              </a:defRPr>
            </a:lvl5pPr>
            <a:lvl6pPr marL="2229793" indent="0" algn="ctr">
              <a:buNone/>
              <a:defRPr>
                <a:solidFill>
                  <a:schemeClr val="tx1">
                    <a:tint val="75000"/>
                  </a:schemeClr>
                </a:solidFill>
              </a:defRPr>
            </a:lvl6pPr>
            <a:lvl7pPr marL="2675752" indent="0" algn="ctr">
              <a:buNone/>
              <a:defRPr>
                <a:solidFill>
                  <a:schemeClr val="tx1">
                    <a:tint val="75000"/>
                  </a:schemeClr>
                </a:solidFill>
              </a:defRPr>
            </a:lvl7pPr>
            <a:lvl8pPr marL="3121710" indent="0" algn="ctr">
              <a:buNone/>
              <a:defRPr>
                <a:solidFill>
                  <a:schemeClr val="tx1">
                    <a:tint val="75000"/>
                  </a:schemeClr>
                </a:solidFill>
              </a:defRPr>
            </a:lvl8pPr>
            <a:lvl9pPr marL="3567669" indent="0" algn="ctr">
              <a:buNone/>
              <a:defRPr>
                <a:solidFill>
                  <a:schemeClr val="tx1">
                    <a:tint val="75000"/>
                  </a:schemeClr>
                </a:solidFill>
              </a:defRPr>
            </a:lvl9pPr>
          </a:lstStyle>
          <a:p>
            <a:pPr lvl="0"/>
            <a:r>
              <a:rPr lang="en-US"/>
              <a:t>Click to edit Master subtitle style</a:t>
            </a:r>
            <a:endParaRPr lang="en-GB" dirty="0"/>
          </a:p>
        </p:txBody>
      </p:sp>
      <p:sp>
        <p:nvSpPr>
          <p:cNvPr id="18" name="Title 1"/>
          <p:cNvSpPr>
            <a:spLocks noGrp="1"/>
          </p:cNvSpPr>
          <p:nvPr>
            <p:ph type="ctrTitle"/>
          </p:nvPr>
        </p:nvSpPr>
        <p:spPr>
          <a:xfrm>
            <a:off x="886969" y="2288084"/>
            <a:ext cx="4670224" cy="860400"/>
          </a:xfrm>
          <a:prstGeom prst="rect">
            <a:avLst/>
          </a:prstGeom>
        </p:spPr>
        <p:txBody>
          <a:bodyPr/>
          <a:lstStyle>
            <a:lvl1pPr>
              <a:defRPr>
                <a:solidFill>
                  <a:schemeClr val="tx2"/>
                </a:solidFill>
                <a:latin typeface="+mn-lt"/>
                <a:cs typeface="Arial" pitchFamily="34" charset="0"/>
              </a:defRPr>
            </a:lvl1pPr>
          </a:lstStyle>
          <a:p>
            <a:r>
              <a:rPr lang="en-US" dirty="0"/>
              <a:t>Click to edit Master title style</a:t>
            </a:r>
            <a:endParaRPr lang="en-GB" dirty="0"/>
          </a:p>
        </p:txBody>
      </p:sp>
      <p:grpSp>
        <p:nvGrpSpPr>
          <p:cNvPr id="8" name="Group 7"/>
          <p:cNvGrpSpPr/>
          <p:nvPr userDrawn="1"/>
        </p:nvGrpSpPr>
        <p:grpSpPr>
          <a:xfrm>
            <a:off x="7708393" y="5349326"/>
            <a:ext cx="925803" cy="1146120"/>
            <a:chOff x="9040813" y="5535613"/>
            <a:chExt cx="1082675" cy="1263650"/>
          </a:xfrm>
        </p:grpSpPr>
        <p:sp>
          <p:nvSpPr>
            <p:cNvPr id="10" name="Freeform 11"/>
            <p:cNvSpPr>
              <a:spLocks/>
            </p:cNvSpPr>
            <p:nvPr userDrawn="1"/>
          </p:nvSpPr>
          <p:spPr bwMode="auto">
            <a:xfrm>
              <a:off x="9040813" y="5535613"/>
              <a:ext cx="866775" cy="314325"/>
            </a:xfrm>
            <a:custGeom>
              <a:avLst/>
              <a:gdLst>
                <a:gd name="T0" fmla="*/ 546 w 546"/>
                <a:gd name="T1" fmla="*/ 0 h 198"/>
                <a:gd name="T2" fmla="*/ 0 w 546"/>
                <a:gd name="T3" fmla="*/ 198 h 198"/>
                <a:gd name="T4" fmla="*/ 546 w 546"/>
                <a:gd name="T5" fmla="*/ 102 h 198"/>
                <a:gd name="T6" fmla="*/ 546 w 546"/>
                <a:gd name="T7" fmla="*/ 0 h 198"/>
              </a:gdLst>
              <a:ahLst/>
              <a:cxnLst>
                <a:cxn ang="0">
                  <a:pos x="T0" y="T1"/>
                </a:cxn>
                <a:cxn ang="0">
                  <a:pos x="T2" y="T3"/>
                </a:cxn>
                <a:cxn ang="0">
                  <a:pos x="T4" y="T5"/>
                </a:cxn>
                <a:cxn ang="0">
                  <a:pos x="T6" y="T7"/>
                </a:cxn>
              </a:cxnLst>
              <a:rect l="0" t="0" r="r" b="b"/>
              <a:pathLst>
                <a:path w="546" h="198">
                  <a:moveTo>
                    <a:pt x="546" y="0"/>
                  </a:moveTo>
                  <a:lnTo>
                    <a:pt x="0" y="198"/>
                  </a:lnTo>
                  <a:lnTo>
                    <a:pt x="546" y="102"/>
                  </a:lnTo>
                  <a:lnTo>
                    <a:pt x="546" y="0"/>
                  </a:lnTo>
                  <a:close/>
                </a:path>
              </a:pathLst>
            </a:custGeom>
            <a:solidFill>
              <a:srgbClr val="FFE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780381" eaLnBrk="1" fontAlgn="base" latinLnBrk="0" hangingPunct="1">
                <a:lnSpc>
                  <a:spcPts val="1197"/>
                </a:lnSpc>
                <a:spcBef>
                  <a:spcPct val="0"/>
                </a:spcBef>
                <a:spcAft>
                  <a:spcPct val="0"/>
                </a:spcAft>
                <a:buClrTx/>
                <a:buSzTx/>
                <a:buFontTx/>
                <a:buNone/>
                <a:tabLst/>
                <a:defRPr/>
              </a:pPr>
              <a:endParaRPr kumimoji="0" lang="en-GB" sz="941" b="0" i="0" u="none" strike="noStrike" kern="0" cap="none" spc="0" normalizeH="0" baseline="0" noProof="0">
                <a:ln>
                  <a:noFill/>
                </a:ln>
                <a:solidFill>
                  <a:srgbClr val="010024"/>
                </a:solidFill>
                <a:effectLst/>
                <a:uLnTx/>
                <a:uFillTx/>
                <a:latin typeface="EYInterstate Regular" pitchFamily="1" charset="0"/>
              </a:endParaRPr>
            </a:p>
          </p:txBody>
        </p:sp>
        <p:sp>
          <p:nvSpPr>
            <p:cNvPr id="13" name="Freeform 12"/>
            <p:cNvSpPr>
              <a:spLocks noEditPoints="1"/>
            </p:cNvSpPr>
            <p:nvPr userDrawn="1"/>
          </p:nvSpPr>
          <p:spPr bwMode="auto">
            <a:xfrm>
              <a:off x="9040813" y="5983288"/>
              <a:ext cx="1082675" cy="815975"/>
            </a:xfrm>
            <a:custGeom>
              <a:avLst/>
              <a:gdLst>
                <a:gd name="T0" fmla="*/ 6 w 682"/>
                <a:gd name="T1" fmla="*/ 342 h 514"/>
                <a:gd name="T2" fmla="*/ 38 w 682"/>
                <a:gd name="T3" fmla="*/ 380 h 514"/>
                <a:gd name="T4" fmla="*/ 34 w 682"/>
                <a:gd name="T5" fmla="*/ 354 h 514"/>
                <a:gd name="T6" fmla="*/ 78 w 682"/>
                <a:gd name="T7" fmla="*/ 392 h 514"/>
                <a:gd name="T8" fmla="*/ 96 w 682"/>
                <a:gd name="T9" fmla="*/ 406 h 514"/>
                <a:gd name="T10" fmla="*/ 250 w 682"/>
                <a:gd name="T11" fmla="*/ 364 h 514"/>
                <a:gd name="T12" fmla="*/ 266 w 682"/>
                <a:gd name="T13" fmla="*/ 372 h 514"/>
                <a:gd name="T14" fmla="*/ 132 w 682"/>
                <a:gd name="T15" fmla="*/ 380 h 514"/>
                <a:gd name="T16" fmla="*/ 164 w 682"/>
                <a:gd name="T17" fmla="*/ 374 h 514"/>
                <a:gd name="T18" fmla="*/ 192 w 682"/>
                <a:gd name="T19" fmla="*/ 364 h 514"/>
                <a:gd name="T20" fmla="*/ 192 w 682"/>
                <a:gd name="T21" fmla="*/ 374 h 514"/>
                <a:gd name="T22" fmla="*/ 446 w 682"/>
                <a:gd name="T23" fmla="*/ 406 h 514"/>
                <a:gd name="T24" fmla="*/ 456 w 682"/>
                <a:gd name="T25" fmla="*/ 358 h 514"/>
                <a:gd name="T26" fmla="*/ 446 w 682"/>
                <a:gd name="T27" fmla="*/ 394 h 514"/>
                <a:gd name="T28" fmla="*/ 290 w 682"/>
                <a:gd name="T29" fmla="*/ 384 h 514"/>
                <a:gd name="T30" fmla="*/ 304 w 682"/>
                <a:gd name="T31" fmla="*/ 420 h 514"/>
                <a:gd name="T32" fmla="*/ 320 w 682"/>
                <a:gd name="T33" fmla="*/ 394 h 514"/>
                <a:gd name="T34" fmla="*/ 316 w 682"/>
                <a:gd name="T35" fmla="*/ 372 h 514"/>
                <a:gd name="T36" fmla="*/ 380 w 682"/>
                <a:gd name="T37" fmla="*/ 376 h 514"/>
                <a:gd name="T38" fmla="*/ 402 w 682"/>
                <a:gd name="T39" fmla="*/ 410 h 514"/>
                <a:gd name="T40" fmla="*/ 374 w 682"/>
                <a:gd name="T41" fmla="*/ 388 h 514"/>
                <a:gd name="T42" fmla="*/ 514 w 682"/>
                <a:gd name="T43" fmla="*/ 394 h 514"/>
                <a:gd name="T44" fmla="*/ 512 w 682"/>
                <a:gd name="T45" fmla="*/ 360 h 514"/>
                <a:gd name="T46" fmla="*/ 522 w 682"/>
                <a:gd name="T47" fmla="*/ 402 h 514"/>
                <a:gd name="T48" fmla="*/ 632 w 682"/>
                <a:gd name="T49" fmla="*/ 394 h 514"/>
                <a:gd name="T50" fmla="*/ 620 w 682"/>
                <a:gd name="T51" fmla="*/ 358 h 514"/>
                <a:gd name="T52" fmla="*/ 632 w 682"/>
                <a:gd name="T53" fmla="*/ 394 h 514"/>
                <a:gd name="T54" fmla="*/ 584 w 682"/>
                <a:gd name="T55" fmla="*/ 396 h 514"/>
                <a:gd name="T56" fmla="*/ 562 w 682"/>
                <a:gd name="T57" fmla="*/ 372 h 514"/>
                <a:gd name="T58" fmla="*/ 548 w 682"/>
                <a:gd name="T59" fmla="*/ 410 h 514"/>
                <a:gd name="T60" fmla="*/ 548 w 682"/>
                <a:gd name="T61" fmla="*/ 372 h 514"/>
                <a:gd name="T62" fmla="*/ 664 w 682"/>
                <a:gd name="T63" fmla="*/ 374 h 514"/>
                <a:gd name="T64" fmla="*/ 678 w 682"/>
                <a:gd name="T65" fmla="*/ 374 h 514"/>
                <a:gd name="T66" fmla="*/ 228 w 682"/>
                <a:gd name="T67" fmla="*/ 354 h 514"/>
                <a:gd name="T68" fmla="*/ 530 w 682"/>
                <a:gd name="T69" fmla="*/ 470 h 514"/>
                <a:gd name="T70" fmla="*/ 552 w 682"/>
                <a:gd name="T71" fmla="*/ 484 h 514"/>
                <a:gd name="T72" fmla="*/ 560 w 682"/>
                <a:gd name="T73" fmla="*/ 480 h 514"/>
                <a:gd name="T74" fmla="*/ 120 w 682"/>
                <a:gd name="T75" fmla="*/ 494 h 514"/>
                <a:gd name="T76" fmla="*/ 42 w 682"/>
                <a:gd name="T77" fmla="*/ 494 h 514"/>
                <a:gd name="T78" fmla="*/ 20 w 682"/>
                <a:gd name="T79" fmla="*/ 476 h 514"/>
                <a:gd name="T80" fmla="*/ 70 w 682"/>
                <a:gd name="T81" fmla="*/ 460 h 514"/>
                <a:gd name="T82" fmla="*/ 106 w 682"/>
                <a:gd name="T83" fmla="*/ 452 h 514"/>
                <a:gd name="T84" fmla="*/ 90 w 682"/>
                <a:gd name="T85" fmla="*/ 456 h 514"/>
                <a:gd name="T86" fmla="*/ 496 w 682"/>
                <a:gd name="T87" fmla="*/ 458 h 514"/>
                <a:gd name="T88" fmla="*/ 494 w 682"/>
                <a:gd name="T89" fmla="*/ 444 h 514"/>
                <a:gd name="T90" fmla="*/ 376 w 682"/>
                <a:gd name="T91" fmla="*/ 494 h 514"/>
                <a:gd name="T92" fmla="*/ 398 w 682"/>
                <a:gd name="T93" fmla="*/ 476 h 514"/>
                <a:gd name="T94" fmla="*/ 442 w 682"/>
                <a:gd name="T95" fmla="*/ 496 h 514"/>
                <a:gd name="T96" fmla="*/ 438 w 682"/>
                <a:gd name="T97" fmla="*/ 484 h 514"/>
                <a:gd name="T98" fmla="*/ 452 w 682"/>
                <a:gd name="T99" fmla="*/ 470 h 514"/>
                <a:gd name="T100" fmla="*/ 170 w 682"/>
                <a:gd name="T101" fmla="*/ 426 h 514"/>
                <a:gd name="T102" fmla="*/ 254 w 682"/>
                <a:gd name="T103" fmla="*/ 444 h 514"/>
                <a:gd name="T104" fmla="*/ 252 w 682"/>
                <a:gd name="T105" fmla="*/ 456 h 514"/>
                <a:gd name="T106" fmla="*/ 280 w 682"/>
                <a:gd name="T107" fmla="*/ 470 h 514"/>
                <a:gd name="T108" fmla="*/ 296 w 682"/>
                <a:gd name="T109" fmla="*/ 506 h 514"/>
                <a:gd name="T110" fmla="*/ 310 w 682"/>
                <a:gd name="T111" fmla="*/ 480 h 514"/>
                <a:gd name="T112" fmla="*/ 308 w 682"/>
                <a:gd name="T113" fmla="*/ 458 h 514"/>
                <a:gd name="T114" fmla="*/ 220 w 682"/>
                <a:gd name="T115" fmla="*/ 432 h 514"/>
                <a:gd name="T116" fmla="*/ 6 w 682"/>
                <a:gd name="T117" fmla="*/ 0 h 514"/>
                <a:gd name="T118" fmla="*/ 464 w 682"/>
                <a:gd name="T119" fmla="*/ 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82" h="514">
                  <a:moveTo>
                    <a:pt x="58" y="388"/>
                  </a:moveTo>
                  <a:lnTo>
                    <a:pt x="58" y="388"/>
                  </a:lnTo>
                  <a:lnTo>
                    <a:pt x="56" y="382"/>
                  </a:lnTo>
                  <a:lnTo>
                    <a:pt x="54" y="378"/>
                  </a:lnTo>
                  <a:lnTo>
                    <a:pt x="48" y="372"/>
                  </a:lnTo>
                  <a:lnTo>
                    <a:pt x="48" y="372"/>
                  </a:lnTo>
                  <a:lnTo>
                    <a:pt x="54" y="368"/>
                  </a:lnTo>
                  <a:lnTo>
                    <a:pt x="56" y="360"/>
                  </a:lnTo>
                  <a:lnTo>
                    <a:pt x="56" y="360"/>
                  </a:lnTo>
                  <a:lnTo>
                    <a:pt x="54" y="352"/>
                  </a:lnTo>
                  <a:lnTo>
                    <a:pt x="50" y="346"/>
                  </a:lnTo>
                  <a:lnTo>
                    <a:pt x="44" y="344"/>
                  </a:lnTo>
                  <a:lnTo>
                    <a:pt x="34" y="342"/>
                  </a:lnTo>
                  <a:lnTo>
                    <a:pt x="6" y="342"/>
                  </a:lnTo>
                  <a:lnTo>
                    <a:pt x="6" y="410"/>
                  </a:lnTo>
                  <a:lnTo>
                    <a:pt x="34" y="410"/>
                  </a:lnTo>
                  <a:lnTo>
                    <a:pt x="34" y="410"/>
                  </a:lnTo>
                  <a:lnTo>
                    <a:pt x="44" y="408"/>
                  </a:lnTo>
                  <a:lnTo>
                    <a:pt x="52" y="404"/>
                  </a:lnTo>
                  <a:lnTo>
                    <a:pt x="56" y="396"/>
                  </a:lnTo>
                  <a:lnTo>
                    <a:pt x="58" y="388"/>
                  </a:lnTo>
                  <a:lnTo>
                    <a:pt x="58" y="388"/>
                  </a:lnTo>
                  <a:close/>
                  <a:moveTo>
                    <a:pt x="34" y="398"/>
                  </a:moveTo>
                  <a:lnTo>
                    <a:pt x="18" y="398"/>
                  </a:lnTo>
                  <a:lnTo>
                    <a:pt x="18" y="378"/>
                  </a:lnTo>
                  <a:lnTo>
                    <a:pt x="34" y="378"/>
                  </a:lnTo>
                  <a:lnTo>
                    <a:pt x="34" y="378"/>
                  </a:lnTo>
                  <a:lnTo>
                    <a:pt x="38" y="380"/>
                  </a:lnTo>
                  <a:lnTo>
                    <a:pt x="42" y="380"/>
                  </a:lnTo>
                  <a:lnTo>
                    <a:pt x="44" y="384"/>
                  </a:lnTo>
                  <a:lnTo>
                    <a:pt x="44" y="388"/>
                  </a:lnTo>
                  <a:lnTo>
                    <a:pt x="44" y="388"/>
                  </a:lnTo>
                  <a:lnTo>
                    <a:pt x="44" y="392"/>
                  </a:lnTo>
                  <a:lnTo>
                    <a:pt x="42" y="396"/>
                  </a:lnTo>
                  <a:lnTo>
                    <a:pt x="38" y="398"/>
                  </a:lnTo>
                  <a:lnTo>
                    <a:pt x="34" y="398"/>
                  </a:lnTo>
                  <a:lnTo>
                    <a:pt x="34" y="398"/>
                  </a:lnTo>
                  <a:close/>
                  <a:moveTo>
                    <a:pt x="34" y="368"/>
                  </a:moveTo>
                  <a:lnTo>
                    <a:pt x="18" y="368"/>
                  </a:lnTo>
                  <a:lnTo>
                    <a:pt x="18" y="354"/>
                  </a:lnTo>
                  <a:lnTo>
                    <a:pt x="34" y="354"/>
                  </a:lnTo>
                  <a:lnTo>
                    <a:pt x="34" y="354"/>
                  </a:lnTo>
                  <a:lnTo>
                    <a:pt x="40" y="356"/>
                  </a:lnTo>
                  <a:lnTo>
                    <a:pt x="42" y="358"/>
                  </a:lnTo>
                  <a:lnTo>
                    <a:pt x="42" y="360"/>
                  </a:lnTo>
                  <a:lnTo>
                    <a:pt x="42" y="360"/>
                  </a:lnTo>
                  <a:lnTo>
                    <a:pt x="40" y="366"/>
                  </a:lnTo>
                  <a:lnTo>
                    <a:pt x="38" y="366"/>
                  </a:lnTo>
                  <a:lnTo>
                    <a:pt x="34" y="368"/>
                  </a:lnTo>
                  <a:lnTo>
                    <a:pt x="34" y="368"/>
                  </a:lnTo>
                  <a:close/>
                  <a:moveTo>
                    <a:pt x="66" y="388"/>
                  </a:moveTo>
                  <a:lnTo>
                    <a:pt x="66" y="360"/>
                  </a:lnTo>
                  <a:lnTo>
                    <a:pt x="78" y="360"/>
                  </a:lnTo>
                  <a:lnTo>
                    <a:pt x="78" y="388"/>
                  </a:lnTo>
                  <a:lnTo>
                    <a:pt x="78" y="388"/>
                  </a:lnTo>
                  <a:lnTo>
                    <a:pt x="78" y="392"/>
                  </a:lnTo>
                  <a:lnTo>
                    <a:pt x="80" y="396"/>
                  </a:lnTo>
                  <a:lnTo>
                    <a:pt x="84" y="398"/>
                  </a:lnTo>
                  <a:lnTo>
                    <a:pt x="88" y="400"/>
                  </a:lnTo>
                  <a:lnTo>
                    <a:pt x="88" y="400"/>
                  </a:lnTo>
                  <a:lnTo>
                    <a:pt x="92" y="398"/>
                  </a:lnTo>
                  <a:lnTo>
                    <a:pt x="94" y="396"/>
                  </a:lnTo>
                  <a:lnTo>
                    <a:pt x="96" y="392"/>
                  </a:lnTo>
                  <a:lnTo>
                    <a:pt x="96" y="388"/>
                  </a:lnTo>
                  <a:lnTo>
                    <a:pt x="96" y="360"/>
                  </a:lnTo>
                  <a:lnTo>
                    <a:pt x="108" y="360"/>
                  </a:lnTo>
                  <a:lnTo>
                    <a:pt x="108" y="410"/>
                  </a:lnTo>
                  <a:lnTo>
                    <a:pt x="96" y="410"/>
                  </a:lnTo>
                  <a:lnTo>
                    <a:pt x="96" y="406"/>
                  </a:lnTo>
                  <a:lnTo>
                    <a:pt x="96" y="406"/>
                  </a:lnTo>
                  <a:lnTo>
                    <a:pt x="92" y="408"/>
                  </a:lnTo>
                  <a:lnTo>
                    <a:pt x="84" y="410"/>
                  </a:lnTo>
                  <a:lnTo>
                    <a:pt x="84" y="410"/>
                  </a:lnTo>
                  <a:lnTo>
                    <a:pt x="80" y="410"/>
                  </a:lnTo>
                  <a:lnTo>
                    <a:pt x="74" y="408"/>
                  </a:lnTo>
                  <a:lnTo>
                    <a:pt x="70" y="402"/>
                  </a:lnTo>
                  <a:lnTo>
                    <a:pt x="66" y="394"/>
                  </a:lnTo>
                  <a:lnTo>
                    <a:pt x="66" y="388"/>
                  </a:lnTo>
                  <a:lnTo>
                    <a:pt x="66" y="388"/>
                  </a:lnTo>
                  <a:close/>
                  <a:moveTo>
                    <a:pt x="250" y="410"/>
                  </a:moveTo>
                  <a:lnTo>
                    <a:pt x="238" y="410"/>
                  </a:lnTo>
                  <a:lnTo>
                    <a:pt x="238" y="360"/>
                  </a:lnTo>
                  <a:lnTo>
                    <a:pt x="250" y="360"/>
                  </a:lnTo>
                  <a:lnTo>
                    <a:pt x="250" y="364"/>
                  </a:lnTo>
                  <a:lnTo>
                    <a:pt x="250" y="364"/>
                  </a:lnTo>
                  <a:lnTo>
                    <a:pt x="256" y="360"/>
                  </a:lnTo>
                  <a:lnTo>
                    <a:pt x="262" y="358"/>
                  </a:lnTo>
                  <a:lnTo>
                    <a:pt x="262" y="358"/>
                  </a:lnTo>
                  <a:lnTo>
                    <a:pt x="270" y="360"/>
                  </a:lnTo>
                  <a:lnTo>
                    <a:pt x="276" y="364"/>
                  </a:lnTo>
                  <a:lnTo>
                    <a:pt x="280" y="372"/>
                  </a:lnTo>
                  <a:lnTo>
                    <a:pt x="280" y="382"/>
                  </a:lnTo>
                  <a:lnTo>
                    <a:pt x="280" y="410"/>
                  </a:lnTo>
                  <a:lnTo>
                    <a:pt x="268" y="410"/>
                  </a:lnTo>
                  <a:lnTo>
                    <a:pt x="268" y="382"/>
                  </a:lnTo>
                  <a:lnTo>
                    <a:pt x="268" y="382"/>
                  </a:lnTo>
                  <a:lnTo>
                    <a:pt x="268" y="376"/>
                  </a:lnTo>
                  <a:lnTo>
                    <a:pt x="266" y="372"/>
                  </a:lnTo>
                  <a:lnTo>
                    <a:pt x="264" y="370"/>
                  </a:lnTo>
                  <a:lnTo>
                    <a:pt x="260" y="370"/>
                  </a:lnTo>
                  <a:lnTo>
                    <a:pt x="260" y="370"/>
                  </a:lnTo>
                  <a:lnTo>
                    <a:pt x="256" y="370"/>
                  </a:lnTo>
                  <a:lnTo>
                    <a:pt x="254" y="374"/>
                  </a:lnTo>
                  <a:lnTo>
                    <a:pt x="252" y="376"/>
                  </a:lnTo>
                  <a:lnTo>
                    <a:pt x="250" y="382"/>
                  </a:lnTo>
                  <a:lnTo>
                    <a:pt x="250" y="410"/>
                  </a:lnTo>
                  <a:close/>
                  <a:moveTo>
                    <a:pt x="132" y="380"/>
                  </a:moveTo>
                  <a:lnTo>
                    <a:pt x="132" y="410"/>
                  </a:lnTo>
                  <a:lnTo>
                    <a:pt x="120" y="410"/>
                  </a:lnTo>
                  <a:lnTo>
                    <a:pt x="120" y="360"/>
                  </a:lnTo>
                  <a:lnTo>
                    <a:pt x="132" y="360"/>
                  </a:lnTo>
                  <a:lnTo>
                    <a:pt x="132" y="380"/>
                  </a:lnTo>
                  <a:close/>
                  <a:moveTo>
                    <a:pt x="142" y="346"/>
                  </a:moveTo>
                  <a:lnTo>
                    <a:pt x="154" y="340"/>
                  </a:lnTo>
                  <a:lnTo>
                    <a:pt x="154" y="348"/>
                  </a:lnTo>
                  <a:lnTo>
                    <a:pt x="154" y="410"/>
                  </a:lnTo>
                  <a:lnTo>
                    <a:pt x="142" y="410"/>
                  </a:lnTo>
                  <a:lnTo>
                    <a:pt x="142" y="346"/>
                  </a:lnTo>
                  <a:close/>
                  <a:moveTo>
                    <a:pt x="192" y="364"/>
                  </a:moveTo>
                  <a:lnTo>
                    <a:pt x="192" y="364"/>
                  </a:lnTo>
                  <a:lnTo>
                    <a:pt x="188" y="360"/>
                  </a:lnTo>
                  <a:lnTo>
                    <a:pt x="182" y="358"/>
                  </a:lnTo>
                  <a:lnTo>
                    <a:pt x="182" y="358"/>
                  </a:lnTo>
                  <a:lnTo>
                    <a:pt x="174" y="360"/>
                  </a:lnTo>
                  <a:lnTo>
                    <a:pt x="168" y="366"/>
                  </a:lnTo>
                  <a:lnTo>
                    <a:pt x="164" y="374"/>
                  </a:lnTo>
                  <a:lnTo>
                    <a:pt x="162" y="384"/>
                  </a:lnTo>
                  <a:lnTo>
                    <a:pt x="162" y="384"/>
                  </a:lnTo>
                  <a:lnTo>
                    <a:pt x="164" y="394"/>
                  </a:lnTo>
                  <a:lnTo>
                    <a:pt x="168" y="404"/>
                  </a:lnTo>
                  <a:lnTo>
                    <a:pt x="174" y="408"/>
                  </a:lnTo>
                  <a:lnTo>
                    <a:pt x="182" y="410"/>
                  </a:lnTo>
                  <a:lnTo>
                    <a:pt x="182" y="410"/>
                  </a:lnTo>
                  <a:lnTo>
                    <a:pt x="188" y="408"/>
                  </a:lnTo>
                  <a:lnTo>
                    <a:pt x="192" y="406"/>
                  </a:lnTo>
                  <a:lnTo>
                    <a:pt x="192" y="410"/>
                  </a:lnTo>
                  <a:lnTo>
                    <a:pt x="204" y="410"/>
                  </a:lnTo>
                  <a:lnTo>
                    <a:pt x="204" y="340"/>
                  </a:lnTo>
                  <a:lnTo>
                    <a:pt x="192" y="346"/>
                  </a:lnTo>
                  <a:lnTo>
                    <a:pt x="192" y="364"/>
                  </a:lnTo>
                  <a:close/>
                  <a:moveTo>
                    <a:pt x="184" y="398"/>
                  </a:moveTo>
                  <a:lnTo>
                    <a:pt x="184" y="398"/>
                  </a:lnTo>
                  <a:lnTo>
                    <a:pt x="180" y="398"/>
                  </a:lnTo>
                  <a:lnTo>
                    <a:pt x="178" y="396"/>
                  </a:lnTo>
                  <a:lnTo>
                    <a:pt x="176" y="392"/>
                  </a:lnTo>
                  <a:lnTo>
                    <a:pt x="174" y="384"/>
                  </a:lnTo>
                  <a:lnTo>
                    <a:pt x="174" y="384"/>
                  </a:lnTo>
                  <a:lnTo>
                    <a:pt x="176" y="376"/>
                  </a:lnTo>
                  <a:lnTo>
                    <a:pt x="178" y="372"/>
                  </a:lnTo>
                  <a:lnTo>
                    <a:pt x="180" y="370"/>
                  </a:lnTo>
                  <a:lnTo>
                    <a:pt x="184" y="370"/>
                  </a:lnTo>
                  <a:lnTo>
                    <a:pt x="184" y="370"/>
                  </a:lnTo>
                  <a:lnTo>
                    <a:pt x="190" y="372"/>
                  </a:lnTo>
                  <a:lnTo>
                    <a:pt x="192" y="374"/>
                  </a:lnTo>
                  <a:lnTo>
                    <a:pt x="192" y="394"/>
                  </a:lnTo>
                  <a:lnTo>
                    <a:pt x="192" y="394"/>
                  </a:lnTo>
                  <a:lnTo>
                    <a:pt x="190" y="398"/>
                  </a:lnTo>
                  <a:lnTo>
                    <a:pt x="184" y="398"/>
                  </a:lnTo>
                  <a:lnTo>
                    <a:pt x="184" y="398"/>
                  </a:lnTo>
                  <a:close/>
                  <a:moveTo>
                    <a:pt x="456" y="358"/>
                  </a:moveTo>
                  <a:lnTo>
                    <a:pt x="456" y="358"/>
                  </a:lnTo>
                  <a:lnTo>
                    <a:pt x="452" y="360"/>
                  </a:lnTo>
                  <a:lnTo>
                    <a:pt x="446" y="364"/>
                  </a:lnTo>
                  <a:lnTo>
                    <a:pt x="446" y="340"/>
                  </a:lnTo>
                  <a:lnTo>
                    <a:pt x="434" y="346"/>
                  </a:lnTo>
                  <a:lnTo>
                    <a:pt x="434" y="410"/>
                  </a:lnTo>
                  <a:lnTo>
                    <a:pt x="446" y="410"/>
                  </a:lnTo>
                  <a:lnTo>
                    <a:pt x="446" y="406"/>
                  </a:lnTo>
                  <a:lnTo>
                    <a:pt x="446" y="406"/>
                  </a:lnTo>
                  <a:lnTo>
                    <a:pt x="450" y="408"/>
                  </a:lnTo>
                  <a:lnTo>
                    <a:pt x="458" y="410"/>
                  </a:lnTo>
                  <a:lnTo>
                    <a:pt x="458" y="410"/>
                  </a:lnTo>
                  <a:lnTo>
                    <a:pt x="466" y="408"/>
                  </a:lnTo>
                  <a:lnTo>
                    <a:pt x="472" y="404"/>
                  </a:lnTo>
                  <a:lnTo>
                    <a:pt x="474" y="396"/>
                  </a:lnTo>
                  <a:lnTo>
                    <a:pt x="476" y="384"/>
                  </a:lnTo>
                  <a:lnTo>
                    <a:pt x="476" y="384"/>
                  </a:lnTo>
                  <a:lnTo>
                    <a:pt x="474" y="374"/>
                  </a:lnTo>
                  <a:lnTo>
                    <a:pt x="470" y="366"/>
                  </a:lnTo>
                  <a:lnTo>
                    <a:pt x="464" y="360"/>
                  </a:lnTo>
                  <a:lnTo>
                    <a:pt x="456" y="358"/>
                  </a:lnTo>
                  <a:lnTo>
                    <a:pt x="456" y="358"/>
                  </a:lnTo>
                  <a:close/>
                  <a:moveTo>
                    <a:pt x="454" y="370"/>
                  </a:moveTo>
                  <a:lnTo>
                    <a:pt x="454" y="370"/>
                  </a:lnTo>
                  <a:lnTo>
                    <a:pt x="458" y="370"/>
                  </a:lnTo>
                  <a:lnTo>
                    <a:pt x="460" y="374"/>
                  </a:lnTo>
                  <a:lnTo>
                    <a:pt x="462" y="378"/>
                  </a:lnTo>
                  <a:lnTo>
                    <a:pt x="464" y="384"/>
                  </a:lnTo>
                  <a:lnTo>
                    <a:pt x="464" y="384"/>
                  </a:lnTo>
                  <a:lnTo>
                    <a:pt x="464" y="390"/>
                  </a:lnTo>
                  <a:lnTo>
                    <a:pt x="462" y="396"/>
                  </a:lnTo>
                  <a:lnTo>
                    <a:pt x="458" y="398"/>
                  </a:lnTo>
                  <a:lnTo>
                    <a:pt x="454" y="398"/>
                  </a:lnTo>
                  <a:lnTo>
                    <a:pt x="454" y="398"/>
                  </a:lnTo>
                  <a:lnTo>
                    <a:pt x="450" y="398"/>
                  </a:lnTo>
                  <a:lnTo>
                    <a:pt x="446" y="394"/>
                  </a:lnTo>
                  <a:lnTo>
                    <a:pt x="446" y="376"/>
                  </a:lnTo>
                  <a:lnTo>
                    <a:pt x="446" y="376"/>
                  </a:lnTo>
                  <a:lnTo>
                    <a:pt x="450" y="372"/>
                  </a:lnTo>
                  <a:lnTo>
                    <a:pt x="454" y="370"/>
                  </a:lnTo>
                  <a:lnTo>
                    <a:pt x="454" y="370"/>
                  </a:lnTo>
                  <a:close/>
                  <a:moveTo>
                    <a:pt x="320" y="364"/>
                  </a:moveTo>
                  <a:lnTo>
                    <a:pt x="320" y="364"/>
                  </a:lnTo>
                  <a:lnTo>
                    <a:pt x="314" y="360"/>
                  </a:lnTo>
                  <a:lnTo>
                    <a:pt x="308" y="358"/>
                  </a:lnTo>
                  <a:lnTo>
                    <a:pt x="308" y="358"/>
                  </a:lnTo>
                  <a:lnTo>
                    <a:pt x="300" y="360"/>
                  </a:lnTo>
                  <a:lnTo>
                    <a:pt x="294" y="366"/>
                  </a:lnTo>
                  <a:lnTo>
                    <a:pt x="290" y="374"/>
                  </a:lnTo>
                  <a:lnTo>
                    <a:pt x="290" y="384"/>
                  </a:lnTo>
                  <a:lnTo>
                    <a:pt x="290" y="384"/>
                  </a:lnTo>
                  <a:lnTo>
                    <a:pt x="290" y="394"/>
                  </a:lnTo>
                  <a:lnTo>
                    <a:pt x="294" y="404"/>
                  </a:lnTo>
                  <a:lnTo>
                    <a:pt x="300" y="408"/>
                  </a:lnTo>
                  <a:lnTo>
                    <a:pt x="308" y="410"/>
                  </a:lnTo>
                  <a:lnTo>
                    <a:pt x="308" y="410"/>
                  </a:lnTo>
                  <a:lnTo>
                    <a:pt x="314" y="408"/>
                  </a:lnTo>
                  <a:lnTo>
                    <a:pt x="320" y="406"/>
                  </a:lnTo>
                  <a:lnTo>
                    <a:pt x="320" y="406"/>
                  </a:lnTo>
                  <a:lnTo>
                    <a:pt x="320" y="406"/>
                  </a:lnTo>
                  <a:lnTo>
                    <a:pt x="318" y="410"/>
                  </a:lnTo>
                  <a:lnTo>
                    <a:pt x="318" y="414"/>
                  </a:lnTo>
                  <a:lnTo>
                    <a:pt x="312" y="418"/>
                  </a:lnTo>
                  <a:lnTo>
                    <a:pt x="304" y="420"/>
                  </a:lnTo>
                  <a:lnTo>
                    <a:pt x="302" y="420"/>
                  </a:lnTo>
                  <a:lnTo>
                    <a:pt x="308" y="428"/>
                  </a:lnTo>
                  <a:lnTo>
                    <a:pt x="308" y="428"/>
                  </a:lnTo>
                  <a:lnTo>
                    <a:pt x="308" y="428"/>
                  </a:lnTo>
                  <a:lnTo>
                    <a:pt x="318" y="428"/>
                  </a:lnTo>
                  <a:lnTo>
                    <a:pt x="326" y="422"/>
                  </a:lnTo>
                  <a:lnTo>
                    <a:pt x="330" y="416"/>
                  </a:lnTo>
                  <a:lnTo>
                    <a:pt x="332" y="404"/>
                  </a:lnTo>
                  <a:lnTo>
                    <a:pt x="332" y="360"/>
                  </a:lnTo>
                  <a:lnTo>
                    <a:pt x="320" y="360"/>
                  </a:lnTo>
                  <a:lnTo>
                    <a:pt x="320" y="364"/>
                  </a:lnTo>
                  <a:close/>
                  <a:moveTo>
                    <a:pt x="320" y="374"/>
                  </a:moveTo>
                  <a:lnTo>
                    <a:pt x="320" y="394"/>
                  </a:lnTo>
                  <a:lnTo>
                    <a:pt x="320" y="394"/>
                  </a:lnTo>
                  <a:lnTo>
                    <a:pt x="316" y="398"/>
                  </a:lnTo>
                  <a:lnTo>
                    <a:pt x="310" y="398"/>
                  </a:lnTo>
                  <a:lnTo>
                    <a:pt x="310" y="398"/>
                  </a:lnTo>
                  <a:lnTo>
                    <a:pt x="308" y="398"/>
                  </a:lnTo>
                  <a:lnTo>
                    <a:pt x="304" y="396"/>
                  </a:lnTo>
                  <a:lnTo>
                    <a:pt x="302" y="392"/>
                  </a:lnTo>
                  <a:lnTo>
                    <a:pt x="302" y="384"/>
                  </a:lnTo>
                  <a:lnTo>
                    <a:pt x="302" y="384"/>
                  </a:lnTo>
                  <a:lnTo>
                    <a:pt x="302" y="376"/>
                  </a:lnTo>
                  <a:lnTo>
                    <a:pt x="304" y="372"/>
                  </a:lnTo>
                  <a:lnTo>
                    <a:pt x="308" y="370"/>
                  </a:lnTo>
                  <a:lnTo>
                    <a:pt x="310" y="370"/>
                  </a:lnTo>
                  <a:lnTo>
                    <a:pt x="310" y="370"/>
                  </a:lnTo>
                  <a:lnTo>
                    <a:pt x="316" y="372"/>
                  </a:lnTo>
                  <a:lnTo>
                    <a:pt x="320" y="374"/>
                  </a:lnTo>
                  <a:lnTo>
                    <a:pt x="320" y="374"/>
                  </a:lnTo>
                  <a:close/>
                  <a:moveTo>
                    <a:pt x="368" y="372"/>
                  </a:moveTo>
                  <a:lnTo>
                    <a:pt x="368" y="372"/>
                  </a:lnTo>
                  <a:lnTo>
                    <a:pt x="374" y="370"/>
                  </a:lnTo>
                  <a:lnTo>
                    <a:pt x="382" y="368"/>
                  </a:lnTo>
                  <a:lnTo>
                    <a:pt x="382" y="368"/>
                  </a:lnTo>
                  <a:lnTo>
                    <a:pt x="388" y="370"/>
                  </a:lnTo>
                  <a:lnTo>
                    <a:pt x="390" y="372"/>
                  </a:lnTo>
                  <a:lnTo>
                    <a:pt x="390" y="376"/>
                  </a:lnTo>
                  <a:lnTo>
                    <a:pt x="390" y="380"/>
                  </a:lnTo>
                  <a:lnTo>
                    <a:pt x="390" y="380"/>
                  </a:lnTo>
                  <a:lnTo>
                    <a:pt x="380" y="376"/>
                  </a:lnTo>
                  <a:lnTo>
                    <a:pt x="380" y="376"/>
                  </a:lnTo>
                  <a:lnTo>
                    <a:pt x="372" y="378"/>
                  </a:lnTo>
                  <a:lnTo>
                    <a:pt x="366" y="380"/>
                  </a:lnTo>
                  <a:lnTo>
                    <a:pt x="362" y="386"/>
                  </a:lnTo>
                  <a:lnTo>
                    <a:pt x="360" y="392"/>
                  </a:lnTo>
                  <a:lnTo>
                    <a:pt x="360" y="392"/>
                  </a:lnTo>
                  <a:lnTo>
                    <a:pt x="362" y="400"/>
                  </a:lnTo>
                  <a:lnTo>
                    <a:pt x="366" y="406"/>
                  </a:lnTo>
                  <a:lnTo>
                    <a:pt x="372" y="410"/>
                  </a:lnTo>
                  <a:lnTo>
                    <a:pt x="378" y="410"/>
                  </a:lnTo>
                  <a:lnTo>
                    <a:pt x="378" y="410"/>
                  </a:lnTo>
                  <a:lnTo>
                    <a:pt x="384" y="408"/>
                  </a:lnTo>
                  <a:lnTo>
                    <a:pt x="390" y="406"/>
                  </a:lnTo>
                  <a:lnTo>
                    <a:pt x="390" y="410"/>
                  </a:lnTo>
                  <a:lnTo>
                    <a:pt x="402" y="410"/>
                  </a:lnTo>
                  <a:lnTo>
                    <a:pt x="402" y="376"/>
                  </a:lnTo>
                  <a:lnTo>
                    <a:pt x="402" y="376"/>
                  </a:lnTo>
                  <a:lnTo>
                    <a:pt x="400" y="368"/>
                  </a:lnTo>
                  <a:lnTo>
                    <a:pt x="398" y="364"/>
                  </a:lnTo>
                  <a:lnTo>
                    <a:pt x="390" y="360"/>
                  </a:lnTo>
                  <a:lnTo>
                    <a:pt x="382" y="358"/>
                  </a:lnTo>
                  <a:lnTo>
                    <a:pt x="382" y="358"/>
                  </a:lnTo>
                  <a:lnTo>
                    <a:pt x="372" y="360"/>
                  </a:lnTo>
                  <a:lnTo>
                    <a:pt x="364" y="364"/>
                  </a:lnTo>
                  <a:lnTo>
                    <a:pt x="368" y="372"/>
                  </a:lnTo>
                  <a:close/>
                  <a:moveTo>
                    <a:pt x="372" y="392"/>
                  </a:moveTo>
                  <a:lnTo>
                    <a:pt x="372" y="392"/>
                  </a:lnTo>
                  <a:lnTo>
                    <a:pt x="372" y="390"/>
                  </a:lnTo>
                  <a:lnTo>
                    <a:pt x="374" y="388"/>
                  </a:lnTo>
                  <a:lnTo>
                    <a:pt x="380" y="386"/>
                  </a:lnTo>
                  <a:lnTo>
                    <a:pt x="380" y="386"/>
                  </a:lnTo>
                  <a:lnTo>
                    <a:pt x="386" y="386"/>
                  </a:lnTo>
                  <a:lnTo>
                    <a:pt x="390" y="388"/>
                  </a:lnTo>
                  <a:lnTo>
                    <a:pt x="390" y="394"/>
                  </a:lnTo>
                  <a:lnTo>
                    <a:pt x="390" y="394"/>
                  </a:lnTo>
                  <a:lnTo>
                    <a:pt x="386" y="398"/>
                  </a:lnTo>
                  <a:lnTo>
                    <a:pt x="380" y="400"/>
                  </a:lnTo>
                  <a:lnTo>
                    <a:pt x="380" y="400"/>
                  </a:lnTo>
                  <a:lnTo>
                    <a:pt x="374" y="398"/>
                  </a:lnTo>
                  <a:lnTo>
                    <a:pt x="372" y="396"/>
                  </a:lnTo>
                  <a:lnTo>
                    <a:pt x="372" y="392"/>
                  </a:lnTo>
                  <a:lnTo>
                    <a:pt x="372" y="392"/>
                  </a:lnTo>
                  <a:close/>
                  <a:moveTo>
                    <a:pt x="514" y="394"/>
                  </a:moveTo>
                  <a:lnTo>
                    <a:pt x="514" y="394"/>
                  </a:lnTo>
                  <a:lnTo>
                    <a:pt x="510" y="398"/>
                  </a:lnTo>
                  <a:lnTo>
                    <a:pt x="506" y="398"/>
                  </a:lnTo>
                  <a:lnTo>
                    <a:pt x="506" y="398"/>
                  </a:lnTo>
                  <a:lnTo>
                    <a:pt x="500" y="398"/>
                  </a:lnTo>
                  <a:lnTo>
                    <a:pt x="496" y="394"/>
                  </a:lnTo>
                  <a:lnTo>
                    <a:pt x="494" y="388"/>
                  </a:lnTo>
                  <a:lnTo>
                    <a:pt x="524" y="388"/>
                  </a:lnTo>
                  <a:lnTo>
                    <a:pt x="524" y="388"/>
                  </a:lnTo>
                  <a:lnTo>
                    <a:pt x="524" y="384"/>
                  </a:lnTo>
                  <a:lnTo>
                    <a:pt x="524" y="384"/>
                  </a:lnTo>
                  <a:lnTo>
                    <a:pt x="524" y="374"/>
                  </a:lnTo>
                  <a:lnTo>
                    <a:pt x="518" y="366"/>
                  </a:lnTo>
                  <a:lnTo>
                    <a:pt x="512" y="360"/>
                  </a:lnTo>
                  <a:lnTo>
                    <a:pt x="504" y="358"/>
                  </a:lnTo>
                  <a:lnTo>
                    <a:pt x="504" y="358"/>
                  </a:lnTo>
                  <a:lnTo>
                    <a:pt x="496" y="360"/>
                  </a:lnTo>
                  <a:lnTo>
                    <a:pt x="488" y="366"/>
                  </a:lnTo>
                  <a:lnTo>
                    <a:pt x="484" y="374"/>
                  </a:lnTo>
                  <a:lnTo>
                    <a:pt x="482" y="384"/>
                  </a:lnTo>
                  <a:lnTo>
                    <a:pt x="482" y="384"/>
                  </a:lnTo>
                  <a:lnTo>
                    <a:pt x="484" y="396"/>
                  </a:lnTo>
                  <a:lnTo>
                    <a:pt x="488" y="404"/>
                  </a:lnTo>
                  <a:lnTo>
                    <a:pt x="496" y="408"/>
                  </a:lnTo>
                  <a:lnTo>
                    <a:pt x="506" y="410"/>
                  </a:lnTo>
                  <a:lnTo>
                    <a:pt x="506" y="410"/>
                  </a:lnTo>
                  <a:lnTo>
                    <a:pt x="514" y="408"/>
                  </a:lnTo>
                  <a:lnTo>
                    <a:pt x="522" y="402"/>
                  </a:lnTo>
                  <a:lnTo>
                    <a:pt x="514" y="394"/>
                  </a:lnTo>
                  <a:close/>
                  <a:moveTo>
                    <a:pt x="494" y="380"/>
                  </a:moveTo>
                  <a:lnTo>
                    <a:pt x="494" y="380"/>
                  </a:lnTo>
                  <a:lnTo>
                    <a:pt x="496" y="376"/>
                  </a:lnTo>
                  <a:lnTo>
                    <a:pt x="498" y="372"/>
                  </a:lnTo>
                  <a:lnTo>
                    <a:pt x="500" y="370"/>
                  </a:lnTo>
                  <a:lnTo>
                    <a:pt x="504" y="370"/>
                  </a:lnTo>
                  <a:lnTo>
                    <a:pt x="504" y="370"/>
                  </a:lnTo>
                  <a:lnTo>
                    <a:pt x="508" y="370"/>
                  </a:lnTo>
                  <a:lnTo>
                    <a:pt x="510" y="372"/>
                  </a:lnTo>
                  <a:lnTo>
                    <a:pt x="512" y="380"/>
                  </a:lnTo>
                  <a:lnTo>
                    <a:pt x="494" y="380"/>
                  </a:lnTo>
                  <a:close/>
                  <a:moveTo>
                    <a:pt x="632" y="394"/>
                  </a:moveTo>
                  <a:lnTo>
                    <a:pt x="632" y="394"/>
                  </a:lnTo>
                  <a:lnTo>
                    <a:pt x="628" y="398"/>
                  </a:lnTo>
                  <a:lnTo>
                    <a:pt x="622" y="398"/>
                  </a:lnTo>
                  <a:lnTo>
                    <a:pt x="622" y="398"/>
                  </a:lnTo>
                  <a:lnTo>
                    <a:pt x="616" y="398"/>
                  </a:lnTo>
                  <a:lnTo>
                    <a:pt x="612" y="394"/>
                  </a:lnTo>
                  <a:lnTo>
                    <a:pt x="612" y="388"/>
                  </a:lnTo>
                  <a:lnTo>
                    <a:pt x="642" y="388"/>
                  </a:lnTo>
                  <a:lnTo>
                    <a:pt x="642" y="388"/>
                  </a:lnTo>
                  <a:lnTo>
                    <a:pt x="642" y="384"/>
                  </a:lnTo>
                  <a:lnTo>
                    <a:pt x="642" y="384"/>
                  </a:lnTo>
                  <a:lnTo>
                    <a:pt x="640" y="374"/>
                  </a:lnTo>
                  <a:lnTo>
                    <a:pt x="636" y="366"/>
                  </a:lnTo>
                  <a:lnTo>
                    <a:pt x="630" y="360"/>
                  </a:lnTo>
                  <a:lnTo>
                    <a:pt x="620" y="358"/>
                  </a:lnTo>
                  <a:lnTo>
                    <a:pt x="620" y="358"/>
                  </a:lnTo>
                  <a:lnTo>
                    <a:pt x="612" y="360"/>
                  </a:lnTo>
                  <a:lnTo>
                    <a:pt x="606" y="366"/>
                  </a:lnTo>
                  <a:lnTo>
                    <a:pt x="600" y="374"/>
                  </a:lnTo>
                  <a:lnTo>
                    <a:pt x="598" y="384"/>
                  </a:lnTo>
                  <a:lnTo>
                    <a:pt x="598" y="384"/>
                  </a:lnTo>
                  <a:lnTo>
                    <a:pt x="600" y="396"/>
                  </a:lnTo>
                  <a:lnTo>
                    <a:pt x="606" y="404"/>
                  </a:lnTo>
                  <a:lnTo>
                    <a:pt x="612" y="408"/>
                  </a:lnTo>
                  <a:lnTo>
                    <a:pt x="622" y="410"/>
                  </a:lnTo>
                  <a:lnTo>
                    <a:pt x="622" y="410"/>
                  </a:lnTo>
                  <a:lnTo>
                    <a:pt x="632" y="408"/>
                  </a:lnTo>
                  <a:lnTo>
                    <a:pt x="640" y="402"/>
                  </a:lnTo>
                  <a:lnTo>
                    <a:pt x="632" y="394"/>
                  </a:lnTo>
                  <a:close/>
                  <a:moveTo>
                    <a:pt x="612" y="380"/>
                  </a:moveTo>
                  <a:lnTo>
                    <a:pt x="612" y="380"/>
                  </a:lnTo>
                  <a:lnTo>
                    <a:pt x="612" y="376"/>
                  </a:lnTo>
                  <a:lnTo>
                    <a:pt x="614" y="372"/>
                  </a:lnTo>
                  <a:lnTo>
                    <a:pt x="616" y="370"/>
                  </a:lnTo>
                  <a:lnTo>
                    <a:pt x="620" y="370"/>
                  </a:lnTo>
                  <a:lnTo>
                    <a:pt x="620" y="370"/>
                  </a:lnTo>
                  <a:lnTo>
                    <a:pt x="624" y="370"/>
                  </a:lnTo>
                  <a:lnTo>
                    <a:pt x="628" y="372"/>
                  </a:lnTo>
                  <a:lnTo>
                    <a:pt x="630" y="380"/>
                  </a:lnTo>
                  <a:lnTo>
                    <a:pt x="612" y="380"/>
                  </a:lnTo>
                  <a:close/>
                  <a:moveTo>
                    <a:pt x="582" y="392"/>
                  </a:moveTo>
                  <a:lnTo>
                    <a:pt x="582" y="392"/>
                  </a:lnTo>
                  <a:lnTo>
                    <a:pt x="584" y="396"/>
                  </a:lnTo>
                  <a:lnTo>
                    <a:pt x="588" y="398"/>
                  </a:lnTo>
                  <a:lnTo>
                    <a:pt x="588" y="398"/>
                  </a:lnTo>
                  <a:lnTo>
                    <a:pt x="594" y="396"/>
                  </a:lnTo>
                  <a:lnTo>
                    <a:pt x="594" y="408"/>
                  </a:lnTo>
                  <a:lnTo>
                    <a:pt x="594" y="408"/>
                  </a:lnTo>
                  <a:lnTo>
                    <a:pt x="588" y="410"/>
                  </a:lnTo>
                  <a:lnTo>
                    <a:pt x="584" y="410"/>
                  </a:lnTo>
                  <a:lnTo>
                    <a:pt x="584" y="410"/>
                  </a:lnTo>
                  <a:lnTo>
                    <a:pt x="578" y="408"/>
                  </a:lnTo>
                  <a:lnTo>
                    <a:pt x="572" y="406"/>
                  </a:lnTo>
                  <a:lnTo>
                    <a:pt x="570" y="400"/>
                  </a:lnTo>
                  <a:lnTo>
                    <a:pt x="570" y="396"/>
                  </a:lnTo>
                  <a:lnTo>
                    <a:pt x="570" y="372"/>
                  </a:lnTo>
                  <a:lnTo>
                    <a:pt x="562" y="372"/>
                  </a:lnTo>
                  <a:lnTo>
                    <a:pt x="562" y="360"/>
                  </a:lnTo>
                  <a:lnTo>
                    <a:pt x="570" y="360"/>
                  </a:lnTo>
                  <a:lnTo>
                    <a:pt x="570" y="348"/>
                  </a:lnTo>
                  <a:lnTo>
                    <a:pt x="582" y="342"/>
                  </a:lnTo>
                  <a:lnTo>
                    <a:pt x="582" y="360"/>
                  </a:lnTo>
                  <a:lnTo>
                    <a:pt x="594" y="360"/>
                  </a:lnTo>
                  <a:lnTo>
                    <a:pt x="594" y="372"/>
                  </a:lnTo>
                  <a:lnTo>
                    <a:pt x="582" y="372"/>
                  </a:lnTo>
                  <a:lnTo>
                    <a:pt x="582" y="392"/>
                  </a:lnTo>
                  <a:close/>
                  <a:moveTo>
                    <a:pt x="558" y="408"/>
                  </a:moveTo>
                  <a:lnTo>
                    <a:pt x="558" y="408"/>
                  </a:lnTo>
                  <a:lnTo>
                    <a:pt x="554" y="410"/>
                  </a:lnTo>
                  <a:lnTo>
                    <a:pt x="548" y="410"/>
                  </a:lnTo>
                  <a:lnTo>
                    <a:pt x="548" y="410"/>
                  </a:lnTo>
                  <a:lnTo>
                    <a:pt x="542" y="408"/>
                  </a:lnTo>
                  <a:lnTo>
                    <a:pt x="538" y="406"/>
                  </a:lnTo>
                  <a:lnTo>
                    <a:pt x="536" y="400"/>
                  </a:lnTo>
                  <a:lnTo>
                    <a:pt x="536" y="396"/>
                  </a:lnTo>
                  <a:lnTo>
                    <a:pt x="536" y="372"/>
                  </a:lnTo>
                  <a:lnTo>
                    <a:pt x="528" y="372"/>
                  </a:lnTo>
                  <a:lnTo>
                    <a:pt x="528" y="360"/>
                  </a:lnTo>
                  <a:lnTo>
                    <a:pt x="536" y="360"/>
                  </a:lnTo>
                  <a:lnTo>
                    <a:pt x="536" y="348"/>
                  </a:lnTo>
                  <a:lnTo>
                    <a:pt x="548" y="342"/>
                  </a:lnTo>
                  <a:lnTo>
                    <a:pt x="548" y="360"/>
                  </a:lnTo>
                  <a:lnTo>
                    <a:pt x="558" y="360"/>
                  </a:lnTo>
                  <a:lnTo>
                    <a:pt x="558" y="372"/>
                  </a:lnTo>
                  <a:lnTo>
                    <a:pt x="548" y="372"/>
                  </a:lnTo>
                  <a:lnTo>
                    <a:pt x="548" y="392"/>
                  </a:lnTo>
                  <a:lnTo>
                    <a:pt x="548" y="392"/>
                  </a:lnTo>
                  <a:lnTo>
                    <a:pt x="548" y="396"/>
                  </a:lnTo>
                  <a:lnTo>
                    <a:pt x="552" y="398"/>
                  </a:lnTo>
                  <a:lnTo>
                    <a:pt x="552" y="398"/>
                  </a:lnTo>
                  <a:lnTo>
                    <a:pt x="560" y="396"/>
                  </a:lnTo>
                  <a:lnTo>
                    <a:pt x="558" y="408"/>
                  </a:lnTo>
                  <a:close/>
                  <a:moveTo>
                    <a:pt x="678" y="374"/>
                  </a:moveTo>
                  <a:lnTo>
                    <a:pt x="678" y="374"/>
                  </a:lnTo>
                  <a:lnTo>
                    <a:pt x="674" y="372"/>
                  </a:lnTo>
                  <a:lnTo>
                    <a:pt x="670" y="372"/>
                  </a:lnTo>
                  <a:lnTo>
                    <a:pt x="670" y="372"/>
                  </a:lnTo>
                  <a:lnTo>
                    <a:pt x="666" y="372"/>
                  </a:lnTo>
                  <a:lnTo>
                    <a:pt x="664" y="374"/>
                  </a:lnTo>
                  <a:lnTo>
                    <a:pt x="662" y="378"/>
                  </a:lnTo>
                  <a:lnTo>
                    <a:pt x="662" y="382"/>
                  </a:lnTo>
                  <a:lnTo>
                    <a:pt x="662" y="410"/>
                  </a:lnTo>
                  <a:lnTo>
                    <a:pt x="650" y="410"/>
                  </a:lnTo>
                  <a:lnTo>
                    <a:pt x="650" y="360"/>
                  </a:lnTo>
                  <a:lnTo>
                    <a:pt x="662" y="360"/>
                  </a:lnTo>
                  <a:lnTo>
                    <a:pt x="662" y="364"/>
                  </a:lnTo>
                  <a:lnTo>
                    <a:pt x="662" y="364"/>
                  </a:lnTo>
                  <a:lnTo>
                    <a:pt x="666" y="360"/>
                  </a:lnTo>
                  <a:lnTo>
                    <a:pt x="672" y="358"/>
                  </a:lnTo>
                  <a:lnTo>
                    <a:pt x="672" y="358"/>
                  </a:lnTo>
                  <a:lnTo>
                    <a:pt x="678" y="360"/>
                  </a:lnTo>
                  <a:lnTo>
                    <a:pt x="682" y="362"/>
                  </a:lnTo>
                  <a:lnTo>
                    <a:pt x="678" y="374"/>
                  </a:lnTo>
                  <a:close/>
                  <a:moveTo>
                    <a:pt x="132" y="346"/>
                  </a:moveTo>
                  <a:lnTo>
                    <a:pt x="132" y="354"/>
                  </a:lnTo>
                  <a:lnTo>
                    <a:pt x="120" y="354"/>
                  </a:lnTo>
                  <a:lnTo>
                    <a:pt x="120" y="340"/>
                  </a:lnTo>
                  <a:lnTo>
                    <a:pt x="132" y="340"/>
                  </a:lnTo>
                  <a:lnTo>
                    <a:pt x="132" y="346"/>
                  </a:lnTo>
                  <a:close/>
                  <a:moveTo>
                    <a:pt x="216" y="360"/>
                  </a:moveTo>
                  <a:lnTo>
                    <a:pt x="228" y="360"/>
                  </a:lnTo>
                  <a:lnTo>
                    <a:pt x="228" y="382"/>
                  </a:lnTo>
                  <a:lnTo>
                    <a:pt x="228" y="410"/>
                  </a:lnTo>
                  <a:lnTo>
                    <a:pt x="216" y="410"/>
                  </a:lnTo>
                  <a:lnTo>
                    <a:pt x="216" y="360"/>
                  </a:lnTo>
                  <a:close/>
                  <a:moveTo>
                    <a:pt x="228" y="346"/>
                  </a:moveTo>
                  <a:lnTo>
                    <a:pt x="228" y="354"/>
                  </a:lnTo>
                  <a:lnTo>
                    <a:pt x="216" y="354"/>
                  </a:lnTo>
                  <a:lnTo>
                    <a:pt x="216" y="340"/>
                  </a:lnTo>
                  <a:lnTo>
                    <a:pt x="228" y="340"/>
                  </a:lnTo>
                  <a:lnTo>
                    <a:pt x="228" y="346"/>
                  </a:lnTo>
                  <a:close/>
                  <a:moveTo>
                    <a:pt x="560" y="450"/>
                  </a:moveTo>
                  <a:lnTo>
                    <a:pt x="560" y="450"/>
                  </a:lnTo>
                  <a:lnTo>
                    <a:pt x="556" y="446"/>
                  </a:lnTo>
                  <a:lnTo>
                    <a:pt x="550" y="444"/>
                  </a:lnTo>
                  <a:lnTo>
                    <a:pt x="550" y="444"/>
                  </a:lnTo>
                  <a:lnTo>
                    <a:pt x="542" y="446"/>
                  </a:lnTo>
                  <a:lnTo>
                    <a:pt x="536" y="452"/>
                  </a:lnTo>
                  <a:lnTo>
                    <a:pt x="532" y="460"/>
                  </a:lnTo>
                  <a:lnTo>
                    <a:pt x="530" y="470"/>
                  </a:lnTo>
                  <a:lnTo>
                    <a:pt x="530" y="470"/>
                  </a:lnTo>
                  <a:lnTo>
                    <a:pt x="532" y="480"/>
                  </a:lnTo>
                  <a:lnTo>
                    <a:pt x="536" y="488"/>
                  </a:lnTo>
                  <a:lnTo>
                    <a:pt x="542" y="494"/>
                  </a:lnTo>
                  <a:lnTo>
                    <a:pt x="550" y="496"/>
                  </a:lnTo>
                  <a:lnTo>
                    <a:pt x="550" y="496"/>
                  </a:lnTo>
                  <a:lnTo>
                    <a:pt x="556" y="494"/>
                  </a:lnTo>
                  <a:lnTo>
                    <a:pt x="560" y="490"/>
                  </a:lnTo>
                  <a:lnTo>
                    <a:pt x="560" y="494"/>
                  </a:lnTo>
                  <a:lnTo>
                    <a:pt x="572" y="494"/>
                  </a:lnTo>
                  <a:lnTo>
                    <a:pt x="572" y="426"/>
                  </a:lnTo>
                  <a:lnTo>
                    <a:pt x="560" y="432"/>
                  </a:lnTo>
                  <a:lnTo>
                    <a:pt x="560" y="450"/>
                  </a:lnTo>
                  <a:close/>
                  <a:moveTo>
                    <a:pt x="552" y="484"/>
                  </a:moveTo>
                  <a:lnTo>
                    <a:pt x="552" y="484"/>
                  </a:lnTo>
                  <a:lnTo>
                    <a:pt x="548" y="484"/>
                  </a:lnTo>
                  <a:lnTo>
                    <a:pt x="546" y="482"/>
                  </a:lnTo>
                  <a:lnTo>
                    <a:pt x="544" y="478"/>
                  </a:lnTo>
                  <a:lnTo>
                    <a:pt x="542" y="470"/>
                  </a:lnTo>
                  <a:lnTo>
                    <a:pt x="542" y="470"/>
                  </a:lnTo>
                  <a:lnTo>
                    <a:pt x="544" y="462"/>
                  </a:lnTo>
                  <a:lnTo>
                    <a:pt x="546" y="458"/>
                  </a:lnTo>
                  <a:lnTo>
                    <a:pt x="548" y="456"/>
                  </a:lnTo>
                  <a:lnTo>
                    <a:pt x="552" y="456"/>
                  </a:lnTo>
                  <a:lnTo>
                    <a:pt x="552" y="456"/>
                  </a:lnTo>
                  <a:lnTo>
                    <a:pt x="558" y="458"/>
                  </a:lnTo>
                  <a:lnTo>
                    <a:pt x="560" y="460"/>
                  </a:lnTo>
                  <a:lnTo>
                    <a:pt x="560" y="480"/>
                  </a:lnTo>
                  <a:lnTo>
                    <a:pt x="560" y="480"/>
                  </a:lnTo>
                  <a:lnTo>
                    <a:pt x="558" y="484"/>
                  </a:lnTo>
                  <a:lnTo>
                    <a:pt x="552" y="484"/>
                  </a:lnTo>
                  <a:lnTo>
                    <a:pt x="552" y="484"/>
                  </a:lnTo>
                  <a:close/>
                  <a:moveTo>
                    <a:pt x="148" y="460"/>
                  </a:moveTo>
                  <a:lnTo>
                    <a:pt x="148" y="460"/>
                  </a:lnTo>
                  <a:lnTo>
                    <a:pt x="146" y="458"/>
                  </a:lnTo>
                  <a:lnTo>
                    <a:pt x="140" y="456"/>
                  </a:lnTo>
                  <a:lnTo>
                    <a:pt x="140" y="456"/>
                  </a:lnTo>
                  <a:lnTo>
                    <a:pt x="138" y="458"/>
                  </a:lnTo>
                  <a:lnTo>
                    <a:pt x="134" y="460"/>
                  </a:lnTo>
                  <a:lnTo>
                    <a:pt x="132" y="464"/>
                  </a:lnTo>
                  <a:lnTo>
                    <a:pt x="132" y="468"/>
                  </a:lnTo>
                  <a:lnTo>
                    <a:pt x="132" y="494"/>
                  </a:lnTo>
                  <a:lnTo>
                    <a:pt x="120" y="494"/>
                  </a:lnTo>
                  <a:lnTo>
                    <a:pt x="120" y="446"/>
                  </a:lnTo>
                  <a:lnTo>
                    <a:pt x="132" y="446"/>
                  </a:lnTo>
                  <a:lnTo>
                    <a:pt x="132" y="450"/>
                  </a:lnTo>
                  <a:lnTo>
                    <a:pt x="132" y="450"/>
                  </a:lnTo>
                  <a:lnTo>
                    <a:pt x="138" y="446"/>
                  </a:lnTo>
                  <a:lnTo>
                    <a:pt x="144" y="444"/>
                  </a:lnTo>
                  <a:lnTo>
                    <a:pt x="144" y="444"/>
                  </a:lnTo>
                  <a:lnTo>
                    <a:pt x="148" y="446"/>
                  </a:lnTo>
                  <a:lnTo>
                    <a:pt x="152" y="448"/>
                  </a:lnTo>
                  <a:lnTo>
                    <a:pt x="148" y="460"/>
                  </a:lnTo>
                  <a:close/>
                  <a:moveTo>
                    <a:pt x="54" y="446"/>
                  </a:moveTo>
                  <a:lnTo>
                    <a:pt x="66" y="446"/>
                  </a:lnTo>
                  <a:lnTo>
                    <a:pt x="52" y="494"/>
                  </a:lnTo>
                  <a:lnTo>
                    <a:pt x="42" y="494"/>
                  </a:lnTo>
                  <a:lnTo>
                    <a:pt x="36" y="474"/>
                  </a:lnTo>
                  <a:lnTo>
                    <a:pt x="36" y="474"/>
                  </a:lnTo>
                  <a:lnTo>
                    <a:pt x="34" y="464"/>
                  </a:lnTo>
                  <a:lnTo>
                    <a:pt x="34" y="464"/>
                  </a:lnTo>
                  <a:lnTo>
                    <a:pt x="30" y="474"/>
                  </a:lnTo>
                  <a:lnTo>
                    <a:pt x="26" y="494"/>
                  </a:lnTo>
                  <a:lnTo>
                    <a:pt x="14" y="494"/>
                  </a:lnTo>
                  <a:lnTo>
                    <a:pt x="14" y="494"/>
                  </a:lnTo>
                  <a:lnTo>
                    <a:pt x="0" y="446"/>
                  </a:lnTo>
                  <a:lnTo>
                    <a:pt x="14" y="446"/>
                  </a:lnTo>
                  <a:lnTo>
                    <a:pt x="18" y="464"/>
                  </a:lnTo>
                  <a:lnTo>
                    <a:pt x="18" y="464"/>
                  </a:lnTo>
                  <a:lnTo>
                    <a:pt x="20" y="476"/>
                  </a:lnTo>
                  <a:lnTo>
                    <a:pt x="20" y="476"/>
                  </a:lnTo>
                  <a:lnTo>
                    <a:pt x="24" y="464"/>
                  </a:lnTo>
                  <a:lnTo>
                    <a:pt x="28" y="446"/>
                  </a:lnTo>
                  <a:lnTo>
                    <a:pt x="38" y="446"/>
                  </a:lnTo>
                  <a:lnTo>
                    <a:pt x="44" y="464"/>
                  </a:lnTo>
                  <a:lnTo>
                    <a:pt x="44" y="464"/>
                  </a:lnTo>
                  <a:lnTo>
                    <a:pt x="46" y="476"/>
                  </a:lnTo>
                  <a:lnTo>
                    <a:pt x="46" y="476"/>
                  </a:lnTo>
                  <a:lnTo>
                    <a:pt x="50" y="464"/>
                  </a:lnTo>
                  <a:lnTo>
                    <a:pt x="54" y="446"/>
                  </a:lnTo>
                  <a:close/>
                  <a:moveTo>
                    <a:pt x="90" y="444"/>
                  </a:moveTo>
                  <a:lnTo>
                    <a:pt x="90" y="444"/>
                  </a:lnTo>
                  <a:lnTo>
                    <a:pt x="82" y="446"/>
                  </a:lnTo>
                  <a:lnTo>
                    <a:pt x="74" y="452"/>
                  </a:lnTo>
                  <a:lnTo>
                    <a:pt x="70" y="460"/>
                  </a:lnTo>
                  <a:lnTo>
                    <a:pt x="68" y="470"/>
                  </a:lnTo>
                  <a:lnTo>
                    <a:pt x="68" y="470"/>
                  </a:lnTo>
                  <a:lnTo>
                    <a:pt x="70" y="480"/>
                  </a:lnTo>
                  <a:lnTo>
                    <a:pt x="74" y="488"/>
                  </a:lnTo>
                  <a:lnTo>
                    <a:pt x="82" y="494"/>
                  </a:lnTo>
                  <a:lnTo>
                    <a:pt x="90" y="496"/>
                  </a:lnTo>
                  <a:lnTo>
                    <a:pt x="90" y="496"/>
                  </a:lnTo>
                  <a:lnTo>
                    <a:pt x="100" y="494"/>
                  </a:lnTo>
                  <a:lnTo>
                    <a:pt x="106" y="488"/>
                  </a:lnTo>
                  <a:lnTo>
                    <a:pt x="110" y="480"/>
                  </a:lnTo>
                  <a:lnTo>
                    <a:pt x="112" y="470"/>
                  </a:lnTo>
                  <a:lnTo>
                    <a:pt x="112" y="470"/>
                  </a:lnTo>
                  <a:lnTo>
                    <a:pt x="110" y="460"/>
                  </a:lnTo>
                  <a:lnTo>
                    <a:pt x="106" y="452"/>
                  </a:lnTo>
                  <a:lnTo>
                    <a:pt x="100" y="446"/>
                  </a:lnTo>
                  <a:lnTo>
                    <a:pt x="90" y="444"/>
                  </a:lnTo>
                  <a:lnTo>
                    <a:pt x="90" y="444"/>
                  </a:lnTo>
                  <a:close/>
                  <a:moveTo>
                    <a:pt x="90" y="484"/>
                  </a:moveTo>
                  <a:lnTo>
                    <a:pt x="90" y="484"/>
                  </a:lnTo>
                  <a:lnTo>
                    <a:pt x="86" y="484"/>
                  </a:lnTo>
                  <a:lnTo>
                    <a:pt x="84" y="480"/>
                  </a:lnTo>
                  <a:lnTo>
                    <a:pt x="82" y="476"/>
                  </a:lnTo>
                  <a:lnTo>
                    <a:pt x="80" y="470"/>
                  </a:lnTo>
                  <a:lnTo>
                    <a:pt x="80" y="470"/>
                  </a:lnTo>
                  <a:lnTo>
                    <a:pt x="82" y="464"/>
                  </a:lnTo>
                  <a:lnTo>
                    <a:pt x="84" y="460"/>
                  </a:lnTo>
                  <a:lnTo>
                    <a:pt x="86" y="456"/>
                  </a:lnTo>
                  <a:lnTo>
                    <a:pt x="90" y="456"/>
                  </a:lnTo>
                  <a:lnTo>
                    <a:pt x="90" y="456"/>
                  </a:lnTo>
                  <a:lnTo>
                    <a:pt x="94" y="456"/>
                  </a:lnTo>
                  <a:lnTo>
                    <a:pt x="98" y="460"/>
                  </a:lnTo>
                  <a:lnTo>
                    <a:pt x="100" y="464"/>
                  </a:lnTo>
                  <a:lnTo>
                    <a:pt x="100" y="470"/>
                  </a:lnTo>
                  <a:lnTo>
                    <a:pt x="100" y="470"/>
                  </a:lnTo>
                  <a:lnTo>
                    <a:pt x="100" y="476"/>
                  </a:lnTo>
                  <a:lnTo>
                    <a:pt x="98" y="480"/>
                  </a:lnTo>
                  <a:lnTo>
                    <a:pt x="94" y="484"/>
                  </a:lnTo>
                  <a:lnTo>
                    <a:pt x="90" y="484"/>
                  </a:lnTo>
                  <a:lnTo>
                    <a:pt x="90" y="484"/>
                  </a:lnTo>
                  <a:close/>
                  <a:moveTo>
                    <a:pt x="500" y="460"/>
                  </a:moveTo>
                  <a:lnTo>
                    <a:pt x="500" y="460"/>
                  </a:lnTo>
                  <a:lnTo>
                    <a:pt x="496" y="458"/>
                  </a:lnTo>
                  <a:lnTo>
                    <a:pt x="492" y="456"/>
                  </a:lnTo>
                  <a:lnTo>
                    <a:pt x="492" y="456"/>
                  </a:lnTo>
                  <a:lnTo>
                    <a:pt x="488" y="458"/>
                  </a:lnTo>
                  <a:lnTo>
                    <a:pt x="486" y="460"/>
                  </a:lnTo>
                  <a:lnTo>
                    <a:pt x="484" y="464"/>
                  </a:lnTo>
                  <a:lnTo>
                    <a:pt x="484" y="468"/>
                  </a:lnTo>
                  <a:lnTo>
                    <a:pt x="484" y="494"/>
                  </a:lnTo>
                  <a:lnTo>
                    <a:pt x="472" y="494"/>
                  </a:lnTo>
                  <a:lnTo>
                    <a:pt x="472" y="446"/>
                  </a:lnTo>
                  <a:lnTo>
                    <a:pt x="484" y="446"/>
                  </a:lnTo>
                  <a:lnTo>
                    <a:pt x="484" y="450"/>
                  </a:lnTo>
                  <a:lnTo>
                    <a:pt x="484" y="450"/>
                  </a:lnTo>
                  <a:lnTo>
                    <a:pt x="488" y="446"/>
                  </a:lnTo>
                  <a:lnTo>
                    <a:pt x="494" y="444"/>
                  </a:lnTo>
                  <a:lnTo>
                    <a:pt x="494" y="444"/>
                  </a:lnTo>
                  <a:lnTo>
                    <a:pt x="500" y="446"/>
                  </a:lnTo>
                  <a:lnTo>
                    <a:pt x="504" y="448"/>
                  </a:lnTo>
                  <a:lnTo>
                    <a:pt x="500" y="460"/>
                  </a:lnTo>
                  <a:close/>
                  <a:moveTo>
                    <a:pt x="406" y="446"/>
                  </a:moveTo>
                  <a:lnTo>
                    <a:pt x="418" y="446"/>
                  </a:lnTo>
                  <a:lnTo>
                    <a:pt x="404" y="494"/>
                  </a:lnTo>
                  <a:lnTo>
                    <a:pt x="394" y="494"/>
                  </a:lnTo>
                  <a:lnTo>
                    <a:pt x="388" y="474"/>
                  </a:lnTo>
                  <a:lnTo>
                    <a:pt x="388" y="474"/>
                  </a:lnTo>
                  <a:lnTo>
                    <a:pt x="384" y="464"/>
                  </a:lnTo>
                  <a:lnTo>
                    <a:pt x="384" y="464"/>
                  </a:lnTo>
                  <a:lnTo>
                    <a:pt x="382" y="474"/>
                  </a:lnTo>
                  <a:lnTo>
                    <a:pt x="376" y="494"/>
                  </a:lnTo>
                  <a:lnTo>
                    <a:pt x="366" y="494"/>
                  </a:lnTo>
                  <a:lnTo>
                    <a:pt x="366" y="494"/>
                  </a:lnTo>
                  <a:lnTo>
                    <a:pt x="352" y="446"/>
                  </a:lnTo>
                  <a:lnTo>
                    <a:pt x="366" y="446"/>
                  </a:lnTo>
                  <a:lnTo>
                    <a:pt x="370" y="464"/>
                  </a:lnTo>
                  <a:lnTo>
                    <a:pt x="370" y="464"/>
                  </a:lnTo>
                  <a:lnTo>
                    <a:pt x="372" y="476"/>
                  </a:lnTo>
                  <a:lnTo>
                    <a:pt x="372" y="476"/>
                  </a:lnTo>
                  <a:lnTo>
                    <a:pt x="374" y="464"/>
                  </a:lnTo>
                  <a:lnTo>
                    <a:pt x="380" y="446"/>
                  </a:lnTo>
                  <a:lnTo>
                    <a:pt x="390" y="446"/>
                  </a:lnTo>
                  <a:lnTo>
                    <a:pt x="396" y="464"/>
                  </a:lnTo>
                  <a:lnTo>
                    <a:pt x="396" y="464"/>
                  </a:lnTo>
                  <a:lnTo>
                    <a:pt x="398" y="476"/>
                  </a:lnTo>
                  <a:lnTo>
                    <a:pt x="398" y="476"/>
                  </a:lnTo>
                  <a:lnTo>
                    <a:pt x="400" y="464"/>
                  </a:lnTo>
                  <a:lnTo>
                    <a:pt x="406" y="446"/>
                  </a:lnTo>
                  <a:close/>
                  <a:moveTo>
                    <a:pt x="442" y="444"/>
                  </a:moveTo>
                  <a:lnTo>
                    <a:pt x="442" y="444"/>
                  </a:lnTo>
                  <a:lnTo>
                    <a:pt x="434" y="446"/>
                  </a:lnTo>
                  <a:lnTo>
                    <a:pt x="426" y="452"/>
                  </a:lnTo>
                  <a:lnTo>
                    <a:pt x="422" y="460"/>
                  </a:lnTo>
                  <a:lnTo>
                    <a:pt x="420" y="470"/>
                  </a:lnTo>
                  <a:lnTo>
                    <a:pt x="420" y="470"/>
                  </a:lnTo>
                  <a:lnTo>
                    <a:pt x="422" y="480"/>
                  </a:lnTo>
                  <a:lnTo>
                    <a:pt x="426" y="488"/>
                  </a:lnTo>
                  <a:lnTo>
                    <a:pt x="434" y="494"/>
                  </a:lnTo>
                  <a:lnTo>
                    <a:pt x="442" y="496"/>
                  </a:lnTo>
                  <a:lnTo>
                    <a:pt x="442" y="496"/>
                  </a:lnTo>
                  <a:lnTo>
                    <a:pt x="450" y="494"/>
                  </a:lnTo>
                  <a:lnTo>
                    <a:pt x="458" y="488"/>
                  </a:lnTo>
                  <a:lnTo>
                    <a:pt x="462" y="480"/>
                  </a:lnTo>
                  <a:lnTo>
                    <a:pt x="464" y="470"/>
                  </a:lnTo>
                  <a:lnTo>
                    <a:pt x="464" y="470"/>
                  </a:lnTo>
                  <a:lnTo>
                    <a:pt x="462" y="460"/>
                  </a:lnTo>
                  <a:lnTo>
                    <a:pt x="458" y="452"/>
                  </a:lnTo>
                  <a:lnTo>
                    <a:pt x="450" y="446"/>
                  </a:lnTo>
                  <a:lnTo>
                    <a:pt x="442" y="444"/>
                  </a:lnTo>
                  <a:lnTo>
                    <a:pt x="442" y="444"/>
                  </a:lnTo>
                  <a:close/>
                  <a:moveTo>
                    <a:pt x="442" y="484"/>
                  </a:moveTo>
                  <a:lnTo>
                    <a:pt x="442" y="484"/>
                  </a:lnTo>
                  <a:lnTo>
                    <a:pt x="438" y="484"/>
                  </a:lnTo>
                  <a:lnTo>
                    <a:pt x="434" y="480"/>
                  </a:lnTo>
                  <a:lnTo>
                    <a:pt x="432" y="476"/>
                  </a:lnTo>
                  <a:lnTo>
                    <a:pt x="432" y="470"/>
                  </a:lnTo>
                  <a:lnTo>
                    <a:pt x="432" y="470"/>
                  </a:lnTo>
                  <a:lnTo>
                    <a:pt x="432" y="464"/>
                  </a:lnTo>
                  <a:lnTo>
                    <a:pt x="434" y="460"/>
                  </a:lnTo>
                  <a:lnTo>
                    <a:pt x="438" y="456"/>
                  </a:lnTo>
                  <a:lnTo>
                    <a:pt x="442" y="456"/>
                  </a:lnTo>
                  <a:lnTo>
                    <a:pt x="442" y="456"/>
                  </a:lnTo>
                  <a:lnTo>
                    <a:pt x="446" y="456"/>
                  </a:lnTo>
                  <a:lnTo>
                    <a:pt x="450" y="460"/>
                  </a:lnTo>
                  <a:lnTo>
                    <a:pt x="452" y="464"/>
                  </a:lnTo>
                  <a:lnTo>
                    <a:pt x="452" y="470"/>
                  </a:lnTo>
                  <a:lnTo>
                    <a:pt x="452" y="470"/>
                  </a:lnTo>
                  <a:lnTo>
                    <a:pt x="452" y="476"/>
                  </a:lnTo>
                  <a:lnTo>
                    <a:pt x="450" y="480"/>
                  </a:lnTo>
                  <a:lnTo>
                    <a:pt x="446" y="484"/>
                  </a:lnTo>
                  <a:lnTo>
                    <a:pt x="442" y="484"/>
                  </a:lnTo>
                  <a:lnTo>
                    <a:pt x="442" y="484"/>
                  </a:lnTo>
                  <a:close/>
                  <a:moveTo>
                    <a:pt x="186" y="462"/>
                  </a:moveTo>
                  <a:lnTo>
                    <a:pt x="200" y="494"/>
                  </a:lnTo>
                  <a:lnTo>
                    <a:pt x="186" y="494"/>
                  </a:lnTo>
                  <a:lnTo>
                    <a:pt x="176" y="472"/>
                  </a:lnTo>
                  <a:lnTo>
                    <a:pt x="170" y="480"/>
                  </a:lnTo>
                  <a:lnTo>
                    <a:pt x="170" y="494"/>
                  </a:lnTo>
                  <a:lnTo>
                    <a:pt x="158" y="494"/>
                  </a:lnTo>
                  <a:lnTo>
                    <a:pt x="158" y="432"/>
                  </a:lnTo>
                  <a:lnTo>
                    <a:pt x="170" y="426"/>
                  </a:lnTo>
                  <a:lnTo>
                    <a:pt x="170" y="464"/>
                  </a:lnTo>
                  <a:lnTo>
                    <a:pt x="170" y="464"/>
                  </a:lnTo>
                  <a:lnTo>
                    <a:pt x="174" y="458"/>
                  </a:lnTo>
                  <a:lnTo>
                    <a:pt x="184" y="446"/>
                  </a:lnTo>
                  <a:lnTo>
                    <a:pt x="198" y="446"/>
                  </a:lnTo>
                  <a:lnTo>
                    <a:pt x="186" y="462"/>
                  </a:lnTo>
                  <a:close/>
                  <a:moveTo>
                    <a:pt x="242" y="494"/>
                  </a:moveTo>
                  <a:lnTo>
                    <a:pt x="230" y="494"/>
                  </a:lnTo>
                  <a:lnTo>
                    <a:pt x="230" y="446"/>
                  </a:lnTo>
                  <a:lnTo>
                    <a:pt x="242" y="446"/>
                  </a:lnTo>
                  <a:lnTo>
                    <a:pt x="242" y="450"/>
                  </a:lnTo>
                  <a:lnTo>
                    <a:pt x="242" y="450"/>
                  </a:lnTo>
                  <a:lnTo>
                    <a:pt x="248" y="446"/>
                  </a:lnTo>
                  <a:lnTo>
                    <a:pt x="254" y="444"/>
                  </a:lnTo>
                  <a:lnTo>
                    <a:pt x="254" y="444"/>
                  </a:lnTo>
                  <a:lnTo>
                    <a:pt x="262" y="446"/>
                  </a:lnTo>
                  <a:lnTo>
                    <a:pt x="268" y="450"/>
                  </a:lnTo>
                  <a:lnTo>
                    <a:pt x="272" y="458"/>
                  </a:lnTo>
                  <a:lnTo>
                    <a:pt x="272" y="466"/>
                  </a:lnTo>
                  <a:lnTo>
                    <a:pt x="272" y="494"/>
                  </a:lnTo>
                  <a:lnTo>
                    <a:pt x="260" y="494"/>
                  </a:lnTo>
                  <a:lnTo>
                    <a:pt x="260" y="468"/>
                  </a:lnTo>
                  <a:lnTo>
                    <a:pt x="260" y="468"/>
                  </a:lnTo>
                  <a:lnTo>
                    <a:pt x="260" y="462"/>
                  </a:lnTo>
                  <a:lnTo>
                    <a:pt x="258" y="458"/>
                  </a:lnTo>
                  <a:lnTo>
                    <a:pt x="256" y="456"/>
                  </a:lnTo>
                  <a:lnTo>
                    <a:pt x="252" y="456"/>
                  </a:lnTo>
                  <a:lnTo>
                    <a:pt x="252" y="456"/>
                  </a:lnTo>
                  <a:lnTo>
                    <a:pt x="248" y="456"/>
                  </a:lnTo>
                  <a:lnTo>
                    <a:pt x="244" y="458"/>
                  </a:lnTo>
                  <a:lnTo>
                    <a:pt x="244" y="462"/>
                  </a:lnTo>
                  <a:lnTo>
                    <a:pt x="242" y="468"/>
                  </a:lnTo>
                  <a:lnTo>
                    <a:pt x="242" y="494"/>
                  </a:lnTo>
                  <a:close/>
                  <a:moveTo>
                    <a:pt x="310" y="450"/>
                  </a:moveTo>
                  <a:lnTo>
                    <a:pt x="310" y="450"/>
                  </a:lnTo>
                  <a:lnTo>
                    <a:pt x="306" y="446"/>
                  </a:lnTo>
                  <a:lnTo>
                    <a:pt x="300" y="444"/>
                  </a:lnTo>
                  <a:lnTo>
                    <a:pt x="300" y="444"/>
                  </a:lnTo>
                  <a:lnTo>
                    <a:pt x="292" y="446"/>
                  </a:lnTo>
                  <a:lnTo>
                    <a:pt x="286" y="452"/>
                  </a:lnTo>
                  <a:lnTo>
                    <a:pt x="282" y="460"/>
                  </a:lnTo>
                  <a:lnTo>
                    <a:pt x="280" y="470"/>
                  </a:lnTo>
                  <a:lnTo>
                    <a:pt x="280" y="470"/>
                  </a:lnTo>
                  <a:lnTo>
                    <a:pt x="282" y="480"/>
                  </a:lnTo>
                  <a:lnTo>
                    <a:pt x="286" y="488"/>
                  </a:lnTo>
                  <a:lnTo>
                    <a:pt x="292" y="494"/>
                  </a:lnTo>
                  <a:lnTo>
                    <a:pt x="300" y="496"/>
                  </a:lnTo>
                  <a:lnTo>
                    <a:pt x="300" y="496"/>
                  </a:lnTo>
                  <a:lnTo>
                    <a:pt x="306" y="494"/>
                  </a:lnTo>
                  <a:lnTo>
                    <a:pt x="310" y="490"/>
                  </a:lnTo>
                  <a:lnTo>
                    <a:pt x="310" y="492"/>
                  </a:lnTo>
                  <a:lnTo>
                    <a:pt x="310" y="492"/>
                  </a:lnTo>
                  <a:lnTo>
                    <a:pt x="310" y="496"/>
                  </a:lnTo>
                  <a:lnTo>
                    <a:pt x="310" y="500"/>
                  </a:lnTo>
                  <a:lnTo>
                    <a:pt x="304" y="504"/>
                  </a:lnTo>
                  <a:lnTo>
                    <a:pt x="296" y="506"/>
                  </a:lnTo>
                  <a:lnTo>
                    <a:pt x="294" y="506"/>
                  </a:lnTo>
                  <a:lnTo>
                    <a:pt x="300" y="514"/>
                  </a:lnTo>
                  <a:lnTo>
                    <a:pt x="300" y="514"/>
                  </a:lnTo>
                  <a:lnTo>
                    <a:pt x="300" y="514"/>
                  </a:lnTo>
                  <a:lnTo>
                    <a:pt x="310" y="512"/>
                  </a:lnTo>
                  <a:lnTo>
                    <a:pt x="318" y="508"/>
                  </a:lnTo>
                  <a:lnTo>
                    <a:pt x="322" y="500"/>
                  </a:lnTo>
                  <a:lnTo>
                    <a:pt x="324" y="490"/>
                  </a:lnTo>
                  <a:lnTo>
                    <a:pt x="324" y="446"/>
                  </a:lnTo>
                  <a:lnTo>
                    <a:pt x="310" y="446"/>
                  </a:lnTo>
                  <a:lnTo>
                    <a:pt x="310" y="450"/>
                  </a:lnTo>
                  <a:close/>
                  <a:moveTo>
                    <a:pt x="310" y="460"/>
                  </a:moveTo>
                  <a:lnTo>
                    <a:pt x="310" y="480"/>
                  </a:lnTo>
                  <a:lnTo>
                    <a:pt x="310" y="480"/>
                  </a:lnTo>
                  <a:lnTo>
                    <a:pt x="308" y="484"/>
                  </a:lnTo>
                  <a:lnTo>
                    <a:pt x="302" y="484"/>
                  </a:lnTo>
                  <a:lnTo>
                    <a:pt x="302" y="484"/>
                  </a:lnTo>
                  <a:lnTo>
                    <a:pt x="300" y="484"/>
                  </a:lnTo>
                  <a:lnTo>
                    <a:pt x="296" y="482"/>
                  </a:lnTo>
                  <a:lnTo>
                    <a:pt x="294" y="478"/>
                  </a:lnTo>
                  <a:lnTo>
                    <a:pt x="294" y="470"/>
                  </a:lnTo>
                  <a:lnTo>
                    <a:pt x="294" y="470"/>
                  </a:lnTo>
                  <a:lnTo>
                    <a:pt x="294" y="462"/>
                  </a:lnTo>
                  <a:lnTo>
                    <a:pt x="296" y="458"/>
                  </a:lnTo>
                  <a:lnTo>
                    <a:pt x="300" y="456"/>
                  </a:lnTo>
                  <a:lnTo>
                    <a:pt x="302" y="456"/>
                  </a:lnTo>
                  <a:lnTo>
                    <a:pt x="302" y="456"/>
                  </a:lnTo>
                  <a:lnTo>
                    <a:pt x="308" y="458"/>
                  </a:lnTo>
                  <a:lnTo>
                    <a:pt x="310" y="460"/>
                  </a:lnTo>
                  <a:lnTo>
                    <a:pt x="310" y="460"/>
                  </a:lnTo>
                  <a:close/>
                  <a:moveTo>
                    <a:pt x="208" y="446"/>
                  </a:moveTo>
                  <a:lnTo>
                    <a:pt x="220" y="446"/>
                  </a:lnTo>
                  <a:lnTo>
                    <a:pt x="220" y="468"/>
                  </a:lnTo>
                  <a:lnTo>
                    <a:pt x="220" y="494"/>
                  </a:lnTo>
                  <a:lnTo>
                    <a:pt x="208" y="494"/>
                  </a:lnTo>
                  <a:lnTo>
                    <a:pt x="208" y="446"/>
                  </a:lnTo>
                  <a:close/>
                  <a:moveTo>
                    <a:pt x="220" y="432"/>
                  </a:moveTo>
                  <a:lnTo>
                    <a:pt x="220" y="438"/>
                  </a:lnTo>
                  <a:lnTo>
                    <a:pt x="208" y="438"/>
                  </a:lnTo>
                  <a:lnTo>
                    <a:pt x="208" y="426"/>
                  </a:lnTo>
                  <a:lnTo>
                    <a:pt x="220" y="426"/>
                  </a:lnTo>
                  <a:lnTo>
                    <a:pt x="220" y="432"/>
                  </a:lnTo>
                  <a:close/>
                  <a:moveTo>
                    <a:pt x="510" y="432"/>
                  </a:moveTo>
                  <a:lnTo>
                    <a:pt x="522" y="426"/>
                  </a:lnTo>
                  <a:lnTo>
                    <a:pt x="522" y="470"/>
                  </a:lnTo>
                  <a:lnTo>
                    <a:pt x="522" y="494"/>
                  </a:lnTo>
                  <a:lnTo>
                    <a:pt x="510" y="494"/>
                  </a:lnTo>
                  <a:lnTo>
                    <a:pt x="510" y="432"/>
                  </a:lnTo>
                  <a:close/>
                  <a:moveTo>
                    <a:pt x="88" y="166"/>
                  </a:moveTo>
                  <a:lnTo>
                    <a:pt x="188" y="166"/>
                  </a:lnTo>
                  <a:lnTo>
                    <a:pt x="188" y="108"/>
                  </a:lnTo>
                  <a:lnTo>
                    <a:pt x="88" y="108"/>
                  </a:lnTo>
                  <a:lnTo>
                    <a:pt x="88" y="62"/>
                  </a:lnTo>
                  <a:lnTo>
                    <a:pt x="198" y="62"/>
                  </a:lnTo>
                  <a:lnTo>
                    <a:pt x="162" y="0"/>
                  </a:lnTo>
                  <a:lnTo>
                    <a:pt x="6" y="0"/>
                  </a:lnTo>
                  <a:lnTo>
                    <a:pt x="6" y="274"/>
                  </a:lnTo>
                  <a:lnTo>
                    <a:pt x="226" y="274"/>
                  </a:lnTo>
                  <a:lnTo>
                    <a:pt x="226" y="212"/>
                  </a:lnTo>
                  <a:lnTo>
                    <a:pt x="88" y="212"/>
                  </a:lnTo>
                  <a:lnTo>
                    <a:pt x="88" y="166"/>
                  </a:lnTo>
                  <a:close/>
                  <a:moveTo>
                    <a:pt x="374" y="0"/>
                  </a:moveTo>
                  <a:lnTo>
                    <a:pt x="326" y="90"/>
                  </a:lnTo>
                  <a:lnTo>
                    <a:pt x="280" y="0"/>
                  </a:lnTo>
                  <a:lnTo>
                    <a:pt x="188" y="0"/>
                  </a:lnTo>
                  <a:lnTo>
                    <a:pt x="284" y="166"/>
                  </a:lnTo>
                  <a:lnTo>
                    <a:pt x="284" y="274"/>
                  </a:lnTo>
                  <a:lnTo>
                    <a:pt x="366" y="274"/>
                  </a:lnTo>
                  <a:lnTo>
                    <a:pt x="366" y="166"/>
                  </a:lnTo>
                  <a:lnTo>
                    <a:pt x="464" y="0"/>
                  </a:lnTo>
                  <a:lnTo>
                    <a:pt x="37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780381" eaLnBrk="1" fontAlgn="base" latinLnBrk="0" hangingPunct="1">
                <a:lnSpc>
                  <a:spcPts val="1197"/>
                </a:lnSpc>
                <a:spcBef>
                  <a:spcPct val="0"/>
                </a:spcBef>
                <a:spcAft>
                  <a:spcPct val="0"/>
                </a:spcAft>
                <a:buClrTx/>
                <a:buSzTx/>
                <a:buFontTx/>
                <a:buNone/>
                <a:tabLst/>
                <a:defRPr/>
              </a:pPr>
              <a:endParaRPr kumimoji="0" lang="en-GB" sz="941" b="0" i="0" u="none" strike="noStrike" kern="0" cap="none" spc="0" normalizeH="0" baseline="0" noProof="0">
                <a:ln>
                  <a:noFill/>
                </a:ln>
                <a:solidFill>
                  <a:srgbClr val="010024"/>
                </a:solidFill>
                <a:effectLst/>
                <a:uLnTx/>
                <a:uFillTx/>
                <a:latin typeface="EYInterstate Regular" pitchFamily="1" charset="0"/>
              </a:endParaRPr>
            </a:p>
          </p:txBody>
        </p:sp>
      </p:grpSp>
    </p:spTree>
    <p:extLst>
      <p:ext uri="{BB962C8B-B14F-4D97-AF65-F5344CB8AC3E}">
        <p14:creationId xmlns:p14="http://schemas.microsoft.com/office/powerpoint/2010/main" val="36238578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Contents pag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l="63338" t="-6" r="16882" b="6"/>
          <a:stretch/>
        </p:blipFill>
        <p:spPr>
          <a:xfrm>
            <a:off x="0" y="-405"/>
            <a:ext cx="1909173" cy="6858405"/>
          </a:xfrm>
          <a:prstGeom prst="rect">
            <a:avLst/>
          </a:prstGeom>
        </p:spPr>
      </p:pic>
      <p:cxnSp>
        <p:nvCxnSpPr>
          <p:cNvPr id="12" name="Straight Connector 11"/>
          <p:cNvCxnSpPr/>
          <p:nvPr userDrawn="1"/>
        </p:nvCxnSpPr>
        <p:spPr>
          <a:xfrm>
            <a:off x="2195736" y="1556792"/>
            <a:ext cx="6336704" cy="0"/>
          </a:xfrm>
          <a:prstGeom prst="line">
            <a:avLst/>
          </a:prstGeom>
          <a:ln w="12700">
            <a:solidFill>
              <a:schemeClr val="tx2"/>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2195736" y="2180861"/>
            <a:ext cx="6336704" cy="0"/>
          </a:xfrm>
          <a:prstGeom prst="line">
            <a:avLst/>
          </a:prstGeom>
          <a:ln w="12700">
            <a:solidFill>
              <a:schemeClr val="bg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2195736" y="2804930"/>
            <a:ext cx="6336704" cy="0"/>
          </a:xfrm>
          <a:prstGeom prst="line">
            <a:avLst/>
          </a:prstGeom>
          <a:ln w="12700">
            <a:solidFill>
              <a:schemeClr val="bg1"/>
            </a:solidFill>
            <a:prstDash val="sysDot"/>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a:xfrm>
            <a:off x="2195736" y="3428999"/>
            <a:ext cx="6336704" cy="0"/>
          </a:xfrm>
          <a:prstGeom prst="line">
            <a:avLst/>
          </a:prstGeom>
          <a:ln w="12700">
            <a:solidFill>
              <a:schemeClr val="bg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2328341" y="1556792"/>
            <a:ext cx="238848" cy="624069"/>
          </a:xfrm>
          <a:prstGeom prst="rect">
            <a:avLst/>
          </a:prstGeom>
          <a:noFill/>
        </p:spPr>
        <p:txBody>
          <a:bodyPr wrap="square" lIns="0" tIns="35677" rIns="0" bIns="0" rtlCol="0" anchor="ctr">
            <a:noAutofit/>
          </a:bodyPr>
          <a:lstStyle/>
          <a:p>
            <a:pPr algn="ctr">
              <a:lnSpc>
                <a:spcPct val="85000"/>
              </a:lnSpc>
              <a:spcAft>
                <a:spcPts val="585"/>
              </a:spcAft>
              <a:buClr>
                <a:schemeClr val="accent2"/>
              </a:buClr>
              <a:buSzPct val="70000"/>
            </a:pPr>
            <a:r>
              <a:rPr lang="en-GB" sz="2907" dirty="0">
                <a:solidFill>
                  <a:schemeClr val="accent2"/>
                </a:solidFill>
                <a:latin typeface="EYInterstate" panose="02000503020000020004" pitchFamily="2" charset="0"/>
              </a:rPr>
              <a:t>1</a:t>
            </a:r>
          </a:p>
        </p:txBody>
      </p:sp>
      <p:sp>
        <p:nvSpPr>
          <p:cNvPr id="17" name="TextBox 16"/>
          <p:cNvSpPr txBox="1"/>
          <p:nvPr userDrawn="1"/>
        </p:nvSpPr>
        <p:spPr>
          <a:xfrm>
            <a:off x="2328341" y="2180862"/>
            <a:ext cx="238848" cy="624069"/>
          </a:xfrm>
          <a:prstGeom prst="rect">
            <a:avLst/>
          </a:prstGeom>
          <a:noFill/>
        </p:spPr>
        <p:txBody>
          <a:bodyPr wrap="square" lIns="0" tIns="35677" rIns="0" bIns="0" rtlCol="0" anchor="ctr">
            <a:noAutofit/>
          </a:bodyPr>
          <a:lstStyle/>
          <a:p>
            <a:pPr algn="ctr">
              <a:lnSpc>
                <a:spcPct val="85000"/>
              </a:lnSpc>
              <a:spcAft>
                <a:spcPts val="585"/>
              </a:spcAft>
              <a:buClr>
                <a:schemeClr val="accent2"/>
              </a:buClr>
              <a:buSzPct val="70000"/>
            </a:pPr>
            <a:r>
              <a:rPr lang="en-GB" sz="2907" dirty="0">
                <a:solidFill>
                  <a:schemeClr val="accent2"/>
                </a:solidFill>
                <a:latin typeface="EYInterstate" panose="02000503020000020004" pitchFamily="2" charset="0"/>
              </a:rPr>
              <a:t>2</a:t>
            </a:r>
          </a:p>
        </p:txBody>
      </p:sp>
      <p:sp>
        <p:nvSpPr>
          <p:cNvPr id="18" name="TextBox 17"/>
          <p:cNvSpPr txBox="1"/>
          <p:nvPr userDrawn="1"/>
        </p:nvSpPr>
        <p:spPr>
          <a:xfrm>
            <a:off x="2328341" y="2804930"/>
            <a:ext cx="238848" cy="624069"/>
          </a:xfrm>
          <a:prstGeom prst="rect">
            <a:avLst/>
          </a:prstGeom>
          <a:noFill/>
        </p:spPr>
        <p:txBody>
          <a:bodyPr wrap="square" lIns="0" tIns="35677" rIns="0" bIns="0" rtlCol="0" anchor="ctr">
            <a:noAutofit/>
          </a:bodyPr>
          <a:lstStyle/>
          <a:p>
            <a:pPr algn="ctr">
              <a:lnSpc>
                <a:spcPct val="85000"/>
              </a:lnSpc>
              <a:spcAft>
                <a:spcPts val="585"/>
              </a:spcAft>
              <a:buClr>
                <a:schemeClr val="accent2"/>
              </a:buClr>
              <a:buSzPct val="70000"/>
            </a:pPr>
            <a:r>
              <a:rPr lang="en-GB" sz="2907" dirty="0">
                <a:solidFill>
                  <a:schemeClr val="accent2"/>
                </a:solidFill>
                <a:latin typeface="EYInterstate" panose="02000503020000020004" pitchFamily="2" charset="0"/>
              </a:rPr>
              <a:t>3</a:t>
            </a:r>
          </a:p>
        </p:txBody>
      </p:sp>
      <p:cxnSp>
        <p:nvCxnSpPr>
          <p:cNvPr id="19" name="Straight Connector 18"/>
          <p:cNvCxnSpPr/>
          <p:nvPr userDrawn="1"/>
        </p:nvCxnSpPr>
        <p:spPr>
          <a:xfrm>
            <a:off x="2195736" y="4023351"/>
            <a:ext cx="6336704" cy="0"/>
          </a:xfrm>
          <a:prstGeom prst="line">
            <a:avLst/>
          </a:prstGeom>
          <a:ln w="12700">
            <a:solidFill>
              <a:schemeClr val="bg1"/>
            </a:solidFill>
            <a:prstDash val="sysDot"/>
            <a:tailEnd type="none"/>
          </a:ln>
        </p:spPr>
        <p:style>
          <a:lnRef idx="1">
            <a:schemeClr val="accent1"/>
          </a:lnRef>
          <a:fillRef idx="0">
            <a:schemeClr val="accent1"/>
          </a:fillRef>
          <a:effectRef idx="0">
            <a:schemeClr val="accent1"/>
          </a:effectRef>
          <a:fontRef idx="minor">
            <a:schemeClr val="tx1"/>
          </a:fontRef>
        </p:style>
      </p:cxnSp>
      <p:sp>
        <p:nvSpPr>
          <p:cNvPr id="22" name="TextBox 21"/>
          <p:cNvSpPr txBox="1"/>
          <p:nvPr userDrawn="1"/>
        </p:nvSpPr>
        <p:spPr>
          <a:xfrm>
            <a:off x="2328341" y="3428998"/>
            <a:ext cx="238848" cy="594353"/>
          </a:xfrm>
          <a:prstGeom prst="rect">
            <a:avLst/>
          </a:prstGeom>
          <a:noFill/>
        </p:spPr>
        <p:txBody>
          <a:bodyPr wrap="square" lIns="0" tIns="35677" rIns="0" bIns="0" rtlCol="0" anchor="ctr">
            <a:noAutofit/>
          </a:bodyPr>
          <a:lstStyle/>
          <a:p>
            <a:pPr algn="ctr">
              <a:lnSpc>
                <a:spcPct val="85000"/>
              </a:lnSpc>
              <a:spcAft>
                <a:spcPts val="585"/>
              </a:spcAft>
              <a:buClr>
                <a:schemeClr val="accent2"/>
              </a:buClr>
              <a:buSzPct val="70000"/>
            </a:pPr>
            <a:r>
              <a:rPr lang="en-GB" sz="2907" dirty="0">
                <a:solidFill>
                  <a:schemeClr val="accent2"/>
                </a:solidFill>
                <a:latin typeface="EYInterstate" panose="02000503020000020004" pitchFamily="2" charset="0"/>
              </a:rPr>
              <a:t>4</a:t>
            </a:r>
          </a:p>
        </p:txBody>
      </p:sp>
      <p:sp>
        <p:nvSpPr>
          <p:cNvPr id="28" name="TextBox 27"/>
          <p:cNvSpPr txBox="1"/>
          <p:nvPr userDrawn="1"/>
        </p:nvSpPr>
        <p:spPr>
          <a:xfrm rot="16200000">
            <a:off x="-2668492" y="2929990"/>
            <a:ext cx="6858000" cy="998020"/>
          </a:xfrm>
          <a:prstGeom prst="rect">
            <a:avLst/>
          </a:prstGeom>
          <a:noFill/>
        </p:spPr>
        <p:txBody>
          <a:bodyPr wrap="square" lIns="0" tIns="35677" rIns="0" bIns="0" rtlCol="0" anchor="ctr">
            <a:spAutoFit/>
          </a:bodyPr>
          <a:lstStyle/>
          <a:p>
            <a:pPr algn="ctr">
              <a:lnSpc>
                <a:spcPct val="85000"/>
              </a:lnSpc>
              <a:spcAft>
                <a:spcPts val="585"/>
              </a:spcAft>
              <a:buClr>
                <a:schemeClr val="accent2"/>
              </a:buClr>
              <a:buSzPct val="70000"/>
            </a:pPr>
            <a:r>
              <a:rPr lang="en-GB" sz="7354" b="1" dirty="0">
                <a:solidFill>
                  <a:schemeClr val="bg2"/>
                </a:solidFill>
                <a:latin typeface="EYInterstate" panose="02000503020000020004" pitchFamily="2" charset="0"/>
              </a:rPr>
              <a:t>Agenda</a:t>
            </a:r>
          </a:p>
        </p:txBody>
      </p:sp>
      <p:sp>
        <p:nvSpPr>
          <p:cNvPr id="38" name="Text Placeholder 37"/>
          <p:cNvSpPr>
            <a:spLocks noGrp="1"/>
          </p:cNvSpPr>
          <p:nvPr>
            <p:ph type="body" sz="quarter" idx="10" hasCustomPrompt="1"/>
          </p:nvPr>
        </p:nvSpPr>
        <p:spPr>
          <a:xfrm>
            <a:off x="2699793" y="1639110"/>
            <a:ext cx="5832648" cy="459432"/>
          </a:xfrm>
        </p:spPr>
        <p:txBody>
          <a:bodyPr anchor="ctr"/>
          <a:lstStyle>
            <a:lvl1pPr marL="0" indent="0">
              <a:buNone/>
              <a:defRPr sz="1967">
                <a:solidFill>
                  <a:schemeClr val="bg1"/>
                </a:solidFill>
                <a:latin typeface="EYInterstate" panose="02000503020000020004" pitchFamily="2" charset="0"/>
              </a:defRPr>
            </a:lvl1pPr>
          </a:lstStyle>
          <a:p>
            <a:pPr lvl="0"/>
            <a:r>
              <a:rPr lang="en-US" dirty="0"/>
              <a:t>Click to edit Master title style</a:t>
            </a:r>
          </a:p>
        </p:txBody>
      </p:sp>
      <p:sp>
        <p:nvSpPr>
          <p:cNvPr id="40" name="Text Placeholder 37"/>
          <p:cNvSpPr>
            <a:spLocks noGrp="1"/>
          </p:cNvSpPr>
          <p:nvPr>
            <p:ph type="body" sz="quarter" idx="11" hasCustomPrompt="1"/>
          </p:nvPr>
        </p:nvSpPr>
        <p:spPr>
          <a:xfrm>
            <a:off x="2699793" y="2257235"/>
            <a:ext cx="5832648" cy="459432"/>
          </a:xfrm>
        </p:spPr>
        <p:txBody>
          <a:bodyPr anchor="ctr"/>
          <a:lstStyle>
            <a:lvl1pPr marL="0" indent="0">
              <a:buNone/>
              <a:defRPr sz="1967">
                <a:solidFill>
                  <a:schemeClr val="bg1"/>
                </a:solidFill>
                <a:latin typeface="EYInterstate" panose="02000503020000020004" pitchFamily="2" charset="0"/>
              </a:defRPr>
            </a:lvl1pPr>
          </a:lstStyle>
          <a:p>
            <a:pPr lvl="0"/>
            <a:r>
              <a:rPr lang="en-US" dirty="0"/>
              <a:t>Click to edit Master title style</a:t>
            </a:r>
          </a:p>
        </p:txBody>
      </p:sp>
      <p:sp>
        <p:nvSpPr>
          <p:cNvPr id="41" name="Text Placeholder 37"/>
          <p:cNvSpPr>
            <a:spLocks noGrp="1"/>
          </p:cNvSpPr>
          <p:nvPr>
            <p:ph type="body" sz="quarter" idx="12" hasCustomPrompt="1"/>
          </p:nvPr>
        </p:nvSpPr>
        <p:spPr>
          <a:xfrm>
            <a:off x="2699793" y="2875362"/>
            <a:ext cx="5832648" cy="459432"/>
          </a:xfrm>
        </p:spPr>
        <p:txBody>
          <a:bodyPr anchor="ctr"/>
          <a:lstStyle>
            <a:lvl1pPr marL="0" indent="0">
              <a:buNone/>
              <a:defRPr sz="1967">
                <a:solidFill>
                  <a:schemeClr val="bg1"/>
                </a:solidFill>
                <a:latin typeface="EYInterstate" panose="02000503020000020004" pitchFamily="2" charset="0"/>
              </a:defRPr>
            </a:lvl1pPr>
          </a:lstStyle>
          <a:p>
            <a:pPr lvl="0"/>
            <a:r>
              <a:rPr lang="en-US" dirty="0"/>
              <a:t>Click to edit Master title style</a:t>
            </a:r>
          </a:p>
        </p:txBody>
      </p:sp>
      <p:sp>
        <p:nvSpPr>
          <p:cNvPr id="42" name="Text Placeholder 37"/>
          <p:cNvSpPr>
            <a:spLocks noGrp="1"/>
          </p:cNvSpPr>
          <p:nvPr>
            <p:ph type="body" sz="quarter" idx="13" hasCustomPrompt="1"/>
          </p:nvPr>
        </p:nvSpPr>
        <p:spPr>
          <a:xfrm>
            <a:off x="2699793" y="3493487"/>
            <a:ext cx="5832648" cy="459432"/>
          </a:xfrm>
        </p:spPr>
        <p:txBody>
          <a:bodyPr anchor="ctr"/>
          <a:lstStyle>
            <a:lvl1pPr marL="0" indent="0">
              <a:buNone/>
              <a:defRPr sz="1967">
                <a:solidFill>
                  <a:schemeClr val="bg1"/>
                </a:solidFill>
                <a:latin typeface="EYInterstate" panose="02000503020000020004" pitchFamily="2" charset="0"/>
              </a:defRPr>
            </a:lvl1pPr>
          </a:lstStyle>
          <a:p>
            <a:pPr lvl="0"/>
            <a:r>
              <a:rPr lang="en-US" dirty="0"/>
              <a:t>Click to edit Master title style</a:t>
            </a:r>
          </a:p>
        </p:txBody>
      </p:sp>
    </p:spTree>
    <p:extLst>
      <p:ext uri="{BB962C8B-B14F-4D97-AF65-F5344CB8AC3E}">
        <p14:creationId xmlns:p14="http://schemas.microsoft.com/office/powerpoint/2010/main" val="1470105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FAAS 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526034" y="201600"/>
            <a:ext cx="7646367" cy="860400"/>
          </a:xfrm>
          <a:prstGeom prst="rect">
            <a:avLst/>
          </a:prstGeom>
        </p:spPr>
        <p:txBody>
          <a:bodyPr/>
          <a:lstStyle>
            <a:lvl1pPr>
              <a:defRPr>
                <a:solidFill>
                  <a:schemeClr val="bg1"/>
                </a:solidFill>
                <a:latin typeface="+mn-lt"/>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526034" y="1052737"/>
            <a:ext cx="7643192" cy="5071841"/>
          </a:xfrm>
          <a:prstGeom prst="rect">
            <a:avLst/>
          </a:prstGeom>
        </p:spPr>
        <p:txBody>
          <a:bodyPr/>
          <a:lstStyle>
            <a:lvl1pPr marL="0" indent="0">
              <a:buNone/>
              <a:defRPr>
                <a:solidFill>
                  <a:schemeClr val="bg1"/>
                </a:solidFill>
                <a:latin typeface="+mn-lt"/>
                <a:cs typeface="Arial" pitchFamily="34" charset="0"/>
              </a:defRPr>
            </a:lvl1pPr>
            <a:lvl2pPr marL="347848">
              <a:defRPr>
                <a:solidFill>
                  <a:schemeClr val="bg1"/>
                </a:solidFill>
                <a:latin typeface="+mn-lt"/>
                <a:cs typeface="Arial" pitchFamily="34" charset="0"/>
              </a:defRPr>
            </a:lvl2pPr>
            <a:lvl3pPr marL="695696">
              <a:defRPr>
                <a:solidFill>
                  <a:schemeClr val="bg1"/>
                </a:solidFill>
                <a:latin typeface="+mn-lt"/>
                <a:cs typeface="Arial" pitchFamily="34" charset="0"/>
              </a:defRPr>
            </a:lvl3pPr>
            <a:lvl4pPr marL="1043544">
              <a:defRPr>
                <a:solidFill>
                  <a:schemeClr val="bg1"/>
                </a:solidFill>
                <a:latin typeface="+mn-lt"/>
                <a:cs typeface="Arial" pitchFamily="34" charset="0"/>
              </a:defRPr>
            </a:lvl4pPr>
            <a:lvl5pPr marL="1391391">
              <a:defRPr>
                <a:solidFill>
                  <a:schemeClr val="bg1"/>
                </a:solidFill>
                <a:latin typeface="+mn-lt"/>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ine 10"/>
          <p:cNvSpPr>
            <a:spLocks noChangeShapeType="1"/>
          </p:cNvSpPr>
          <p:nvPr userDrawn="1"/>
        </p:nvSpPr>
        <p:spPr bwMode="auto">
          <a:xfrm>
            <a:off x="526036" y="1052737"/>
            <a:ext cx="7643191" cy="0"/>
          </a:xfrm>
          <a:prstGeom prst="line">
            <a:avLst/>
          </a:prstGeom>
          <a:noFill/>
          <a:ln w="19050">
            <a:solidFill>
              <a:schemeClr val="accent2"/>
            </a:solidFill>
            <a:prstDash val="sysDot"/>
            <a:round/>
            <a:headEnd/>
            <a:tailEnd/>
          </a:ln>
          <a:effectLst/>
        </p:spPr>
        <p:txBody>
          <a:bodyPr wrap="none" lIns="89193" tIns="44596" rIns="89193" bIns="4459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39" dirty="0">
              <a:solidFill>
                <a:srgbClr val="646464"/>
              </a:solidFill>
              <a:cs typeface="Arial" pitchFamily="34" charset="0"/>
            </a:endParaRPr>
          </a:p>
        </p:txBody>
      </p:sp>
      <p:sp>
        <p:nvSpPr>
          <p:cNvPr id="8" name="Line 11"/>
          <p:cNvSpPr>
            <a:spLocks noChangeShapeType="1"/>
          </p:cNvSpPr>
          <p:nvPr userDrawn="1"/>
        </p:nvSpPr>
        <p:spPr bwMode="auto">
          <a:xfrm>
            <a:off x="526033" y="6242400"/>
            <a:ext cx="7643193" cy="0"/>
          </a:xfrm>
          <a:prstGeom prst="line">
            <a:avLst/>
          </a:prstGeom>
          <a:noFill/>
          <a:ln w="3175">
            <a:solidFill>
              <a:schemeClr val="bg1"/>
            </a:solidFill>
            <a:round/>
            <a:headEnd/>
            <a:tailEnd/>
          </a:ln>
          <a:effectLst/>
        </p:spPr>
        <p:txBody>
          <a:bodyPr wrap="none" lIns="89193" tIns="44596" rIns="89193" bIns="44596"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539" dirty="0">
              <a:solidFill>
                <a:srgbClr val="646464"/>
              </a:solidFill>
              <a:cs typeface="Arial" pitchFamily="34" charset="0"/>
            </a:endParaRPr>
          </a:p>
        </p:txBody>
      </p:sp>
      <p:sp>
        <p:nvSpPr>
          <p:cNvPr id="5" name="Footer Placeholder 4"/>
          <p:cNvSpPr>
            <a:spLocks noGrp="1"/>
          </p:cNvSpPr>
          <p:nvPr>
            <p:ph type="ftr" sz="quarter" idx="11"/>
          </p:nvPr>
        </p:nvSpPr>
        <p:spPr>
          <a:xfrm>
            <a:off x="2070826" y="6396184"/>
            <a:ext cx="3434400" cy="201168"/>
          </a:xfrm>
          <a:prstGeom prst="rect">
            <a:avLst/>
          </a:prstGeom>
        </p:spPr>
        <p:txBody>
          <a:bodyPr/>
          <a:lstStyle/>
          <a:p>
            <a:r>
              <a:rPr lang="en-GB" dirty="0">
                <a:solidFill>
                  <a:srgbClr val="646464"/>
                </a:solidFill>
              </a:rPr>
              <a:t>Accounting Change</a:t>
            </a:r>
          </a:p>
        </p:txBody>
      </p:sp>
    </p:spTree>
    <p:extLst>
      <p:ext uri="{BB962C8B-B14F-4D97-AF65-F5344CB8AC3E}">
        <p14:creationId xmlns:p14="http://schemas.microsoft.com/office/powerpoint/2010/main" val="38228728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Section cover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r="27637" b="5827"/>
          <a:stretch/>
        </p:blipFill>
        <p:spPr>
          <a:xfrm>
            <a:off x="0" y="0"/>
            <a:ext cx="9144000" cy="6858000"/>
          </a:xfrm>
          <a:prstGeom prst="rect">
            <a:avLst/>
          </a:prstGeom>
        </p:spPr>
      </p:pic>
      <p:sp>
        <p:nvSpPr>
          <p:cNvPr id="7" name="Freeform 5"/>
          <p:cNvSpPr>
            <a:spLocks noChangeAspect="1"/>
          </p:cNvSpPr>
          <p:nvPr userDrawn="1"/>
        </p:nvSpPr>
        <p:spPr bwMode="gray">
          <a:xfrm rot="10800000">
            <a:off x="451939" y="457200"/>
            <a:ext cx="3800162" cy="347585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89193" tIns="44596" rIns="89193" bIns="44596" numCol="1" anchor="t" anchorCtr="0" compatLnSpc="1">
            <a:prstTxWarp prst="textNoShape">
              <a:avLst/>
            </a:prstTxWarp>
          </a:bodyPr>
          <a:lstStyle/>
          <a:p>
            <a:endParaRPr lang="en-GB" sz="1539">
              <a:solidFill>
                <a:srgbClr val="000000"/>
              </a:solidFill>
            </a:endParaRPr>
          </a:p>
        </p:txBody>
      </p:sp>
      <p:sp>
        <p:nvSpPr>
          <p:cNvPr id="4" name="Text Placeholder 3"/>
          <p:cNvSpPr>
            <a:spLocks noGrp="1"/>
          </p:cNvSpPr>
          <p:nvPr>
            <p:ph type="body" sz="quarter" idx="10"/>
          </p:nvPr>
        </p:nvSpPr>
        <p:spPr>
          <a:xfrm>
            <a:off x="657363" y="1556792"/>
            <a:ext cx="3389312" cy="860425"/>
          </a:xfrm>
        </p:spPr>
        <p:txBody>
          <a:bodyPr/>
          <a:lstStyle>
            <a:lvl1pPr marL="0" indent="0">
              <a:buNone/>
              <a:defRPr sz="2480" b="1"/>
            </a:lvl1pPr>
          </a:lstStyle>
          <a:p>
            <a:pPr lvl="0"/>
            <a:r>
              <a:rPr lang="en-US" dirty="0"/>
              <a:t>Click to edit Master text styles</a:t>
            </a:r>
          </a:p>
        </p:txBody>
      </p:sp>
    </p:spTree>
    <p:extLst>
      <p:ext uri="{BB962C8B-B14F-4D97-AF65-F5344CB8AC3E}">
        <p14:creationId xmlns:p14="http://schemas.microsoft.com/office/powerpoint/2010/main" val="17563439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srcRect/>
          <a:stretch>
            <a:fillRect/>
          </a:stretch>
        </p:blipFill>
        <p:spPr bwMode="auto">
          <a:xfrm>
            <a:off x="2271259" y="5747990"/>
            <a:ext cx="983483" cy="745200"/>
          </a:xfrm>
          <a:prstGeom prst="rect">
            <a:avLst/>
          </a:prstGeom>
          <a:noFill/>
          <a:ln w="9525">
            <a:noFill/>
            <a:miter lim="800000"/>
            <a:headEnd/>
            <a:tailEnd/>
          </a:ln>
          <a:effectLst/>
        </p:spPr>
      </p:pic>
      <p:sp>
        <p:nvSpPr>
          <p:cNvPr id="2" name="Title 1"/>
          <p:cNvSpPr>
            <a:spLocks noGrp="1"/>
          </p:cNvSpPr>
          <p:nvPr>
            <p:ph type="ctrTitle"/>
          </p:nvPr>
        </p:nvSpPr>
        <p:spPr>
          <a:xfrm>
            <a:off x="2332800" y="777600"/>
            <a:ext cx="5490000" cy="860400"/>
          </a:xfrm>
        </p:spPr>
        <p:txBody>
          <a:bodyPr/>
          <a:lstStyle/>
          <a:p>
            <a:r>
              <a:rPr lang="en-US"/>
              <a:t>Click to edit Master title style</a:t>
            </a:r>
            <a:endParaRPr lang="en-GB" dirty="0"/>
          </a:p>
        </p:txBody>
      </p:sp>
      <p:sp>
        <p:nvSpPr>
          <p:cNvPr id="3" name="Subtitle 2"/>
          <p:cNvSpPr>
            <a:spLocks noGrp="1"/>
          </p:cNvSpPr>
          <p:nvPr>
            <p:ph type="subTitle" idx="1"/>
          </p:nvPr>
        </p:nvSpPr>
        <p:spPr>
          <a:xfrm>
            <a:off x="2332800" y="1753200"/>
            <a:ext cx="5490000"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grpSp>
        <p:nvGrpSpPr>
          <p:cNvPr id="12" name="Group 11"/>
          <p:cNvGrpSpPr/>
          <p:nvPr userDrawn="1"/>
        </p:nvGrpSpPr>
        <p:grpSpPr>
          <a:xfrm>
            <a:off x="-6532" y="2405084"/>
            <a:ext cx="9150532"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pic>
          <p:nvPicPr>
            <p:cNvPr id="8" name="Picture 3"/>
            <p:cNvPicPr>
              <a:picLocks noChangeAspect="1" noChangeArrowheads="1"/>
            </p:cNvPicPr>
            <p:nvPr userDrawn="1"/>
          </p:nvPicPr>
          <p:blipFill>
            <a:blip r:embed="rId3" cstate="print"/>
            <a:srcRect/>
            <a:stretch>
              <a:fillRect/>
            </a:stretch>
          </p:blipFill>
          <p:spPr bwMode="auto">
            <a:xfrm>
              <a:off x="-6532" y="4411503"/>
              <a:ext cx="2289891" cy="1342751"/>
            </a:xfrm>
            <a:prstGeom prst="rect">
              <a:avLst/>
            </a:prstGeom>
            <a:noFill/>
            <a:ln w="9525">
              <a:noFill/>
              <a:miter lim="800000"/>
              <a:headEnd/>
              <a:tailEnd/>
            </a:ln>
            <a:effectLst/>
          </p:spPr>
        </p:pic>
      </p:grpSp>
    </p:spTree>
    <p:extLst>
      <p:ext uri="{BB962C8B-B14F-4D97-AF65-F5344CB8AC3E}">
        <p14:creationId xmlns:p14="http://schemas.microsoft.com/office/powerpoint/2010/main" val="24648129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a:xfrm>
            <a:off x="457200" y="1417320"/>
            <a:ext cx="8229600" cy="4698000"/>
          </a:xfrm>
        </p:spPr>
        <p:txBody>
          <a:bodyPr/>
          <a:lstStyle>
            <a:lvl1pPr>
              <a:buClr>
                <a:srgbClr val="FFD200"/>
              </a:buClr>
              <a:defRPr/>
            </a:lvl1pPr>
            <a:lvl2pPr>
              <a:buClr>
                <a:srgbClr val="FFD200"/>
              </a:buClr>
              <a:defRPr sz="2400"/>
            </a:lvl2pPr>
            <a:lvl3pPr>
              <a:buClr>
                <a:srgbClr val="FFD200"/>
              </a:buClr>
              <a:defRPr sz="2200"/>
            </a:lvl3pPr>
            <a:lvl4pPr>
              <a:buClr>
                <a:srgbClr val="FFD200"/>
              </a:buClr>
              <a:defRPr sz="20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4362211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30453031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42764018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marL="0" indent="0">
              <a:buNone/>
              <a:defRPr b="1"/>
            </a:lvl1pPr>
          </a:lstStyle>
          <a:p>
            <a:pPr lvl="0"/>
            <a:r>
              <a:rPr lang="en-US" dirty="0"/>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nchorCtr="0"/>
          <a:lstStyle>
            <a:lvl1pPr marL="0" indent="0">
              <a:buNone/>
              <a:defRPr b="1"/>
            </a:lvl1pPr>
          </a:lstStyle>
          <a:p>
            <a:pPr lvl="0"/>
            <a:r>
              <a:rPr lang="en-US" dirty="0"/>
              <a:t>Click to edit Master text styles</a:t>
            </a: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38537899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ey statement">
    <p:bg>
      <p:bgPr>
        <a:solidFill>
          <a:schemeClr val="tx2"/>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259573638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Double Column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hasCustomPrompt="1"/>
          </p:nvPr>
        </p:nvSpPr>
        <p:spPr>
          <a:xfrm>
            <a:off x="457201" y="1411288"/>
            <a:ext cx="4006849" cy="450373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4" name="Date Placeholder 3"/>
          <p:cNvSpPr>
            <a:spLocks noGrp="1"/>
          </p:cNvSpPr>
          <p:nvPr>
            <p:ph type="dt" sz="half" idx="10"/>
          </p:nvPr>
        </p:nvSpPr>
        <p:spPr/>
        <p:txBody>
          <a:bodyPr/>
          <a:lstStyle/>
          <a:p>
            <a:fld id="{B7802A38-856D-45EA-87FD-7B600B0C071F}" type="datetime4">
              <a:rPr lang="en-GB" smtClean="0"/>
              <a:pPr/>
              <a:t>07 December 2018</a:t>
            </a:fld>
            <a:endParaRPr lang="en-GB" dirty="0"/>
          </a:p>
        </p:txBody>
      </p:sp>
      <p:sp>
        <p:nvSpPr>
          <p:cNvPr id="5" name="Footer Placeholder 4"/>
          <p:cNvSpPr>
            <a:spLocks noGrp="1"/>
          </p:cNvSpPr>
          <p:nvPr>
            <p:ph type="ftr" sz="quarter" idx="11"/>
          </p:nvPr>
        </p:nvSpPr>
        <p:spPr/>
        <p:txBody>
          <a:bodyPr/>
          <a:lstStyle/>
          <a:p>
            <a:r>
              <a:rPr lang="en-GB" dirty="0"/>
              <a:t>[Presentation title]</a:t>
            </a:r>
          </a:p>
        </p:txBody>
      </p:sp>
      <p:sp>
        <p:nvSpPr>
          <p:cNvPr id="6" name="Slide Number Placeholder 5"/>
          <p:cNvSpPr>
            <a:spLocks noGrp="1"/>
          </p:cNvSpPr>
          <p:nvPr>
            <p:ph type="sldNum" sz="quarter" idx="12"/>
          </p:nvPr>
        </p:nvSpPr>
        <p:spPr/>
        <p:txBody>
          <a:bodyPr/>
          <a:lstStyle/>
          <a:p>
            <a:r>
              <a:rPr lang="en-GB" dirty="0"/>
              <a:t>Page </a:t>
            </a:r>
            <a:fld id="{E5A1EDF7-6110-42C0-A4FC-CB56AF1E2FBC}" type="slidenum">
              <a:rPr lang="en-GB" smtClean="0"/>
              <a:pPr/>
              <a:t>‹#›</a:t>
            </a:fld>
            <a:endParaRPr lang="en-GB" dirty="0"/>
          </a:p>
        </p:txBody>
      </p:sp>
      <p:sp>
        <p:nvSpPr>
          <p:cNvPr id="7" name="Content Placeholder 2"/>
          <p:cNvSpPr>
            <a:spLocks noGrp="1"/>
          </p:cNvSpPr>
          <p:nvPr>
            <p:ph idx="13" hasCustomPrompt="1"/>
          </p:nvPr>
        </p:nvSpPr>
        <p:spPr>
          <a:xfrm>
            <a:off x="4679950" y="1411288"/>
            <a:ext cx="4006849" cy="4503737"/>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sz="3000"/>
            </a:lvl1pPr>
          </a:lstStyle>
          <a:p>
            <a:pPr lvl="0" algn="l" fontAlgn="base">
              <a:lnSpc>
                <a:spcPct val="85000"/>
              </a:lnSpc>
              <a:spcAft>
                <a:spcPct val="0"/>
              </a:spcAft>
            </a:pPr>
            <a:r>
              <a:rPr lang="en-US" dirty="0"/>
              <a:t>Click to edit Master title style</a:t>
            </a:r>
          </a:p>
        </p:txBody>
      </p:sp>
      <p:sp>
        <p:nvSpPr>
          <p:cNvPr id="3077"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22922445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a:t>Click to edit Master title style</a:t>
            </a:r>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41194489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srcRect/>
          <a:stretch>
            <a:fillRect/>
          </a:stretch>
        </p:blipFill>
        <p:spPr bwMode="auto">
          <a:xfrm>
            <a:off x="2271259" y="5747990"/>
            <a:ext cx="983483" cy="745200"/>
          </a:xfrm>
          <a:prstGeom prst="rect">
            <a:avLst/>
          </a:prstGeom>
          <a:noFill/>
          <a:ln w="9525">
            <a:noFill/>
            <a:miter lim="800000"/>
            <a:headEnd/>
            <a:tailEnd/>
          </a:ln>
          <a:effectLst/>
        </p:spPr>
      </p:pic>
      <p:sp>
        <p:nvSpPr>
          <p:cNvPr id="2" name="Title 1"/>
          <p:cNvSpPr>
            <a:spLocks noGrp="1"/>
          </p:cNvSpPr>
          <p:nvPr>
            <p:ph type="ctrTitle"/>
          </p:nvPr>
        </p:nvSpPr>
        <p:spPr>
          <a:xfrm>
            <a:off x="2332800" y="777600"/>
            <a:ext cx="5490000" cy="860400"/>
          </a:xfrm>
        </p:spPr>
        <p:txBody>
          <a:bodyPr/>
          <a:lstStyle/>
          <a:p>
            <a:r>
              <a:rPr lang="en-US"/>
              <a:t>Click to edit Master title style</a:t>
            </a:r>
            <a:endParaRPr lang="en-GB" dirty="0"/>
          </a:p>
        </p:txBody>
      </p:sp>
      <p:sp>
        <p:nvSpPr>
          <p:cNvPr id="3" name="Subtitle 2"/>
          <p:cNvSpPr>
            <a:spLocks noGrp="1"/>
          </p:cNvSpPr>
          <p:nvPr>
            <p:ph type="subTitle" idx="1"/>
          </p:nvPr>
        </p:nvSpPr>
        <p:spPr>
          <a:xfrm>
            <a:off x="2332800" y="1753200"/>
            <a:ext cx="5490000"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grpSp>
        <p:nvGrpSpPr>
          <p:cNvPr id="12" name="Group 11"/>
          <p:cNvGrpSpPr/>
          <p:nvPr userDrawn="1"/>
        </p:nvGrpSpPr>
        <p:grpSpPr>
          <a:xfrm>
            <a:off x="-6532" y="2405084"/>
            <a:ext cx="9150532"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pic>
          <p:nvPicPr>
            <p:cNvPr id="8" name="Picture 3"/>
            <p:cNvPicPr>
              <a:picLocks noChangeAspect="1" noChangeArrowheads="1"/>
            </p:cNvPicPr>
            <p:nvPr userDrawn="1"/>
          </p:nvPicPr>
          <p:blipFill>
            <a:blip r:embed="rId3" cstate="print"/>
            <a:srcRect/>
            <a:stretch>
              <a:fillRect/>
            </a:stretch>
          </p:blipFill>
          <p:spPr bwMode="auto">
            <a:xfrm>
              <a:off x="-6532" y="4411503"/>
              <a:ext cx="2289891" cy="1342751"/>
            </a:xfrm>
            <a:prstGeom prst="rect">
              <a:avLst/>
            </a:prstGeom>
            <a:noFill/>
            <a:ln w="9525">
              <a:noFill/>
              <a:miter lim="800000"/>
              <a:headEnd/>
              <a:tailEnd/>
            </a:ln>
            <a:effectLst/>
          </p:spPr>
        </p:pic>
      </p:grpSp>
    </p:spTree>
    <p:extLst>
      <p:ext uri="{BB962C8B-B14F-4D97-AF65-F5344CB8AC3E}">
        <p14:creationId xmlns:p14="http://schemas.microsoft.com/office/powerpoint/2010/main" val="33173902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a:xfrm>
            <a:off x="457200" y="1417320"/>
            <a:ext cx="8229600" cy="4698000"/>
          </a:xfrm>
        </p:spPr>
        <p:txBody>
          <a:bodyPr/>
          <a:lstStyle>
            <a:lvl1pPr>
              <a:buClr>
                <a:srgbClr val="FFD200"/>
              </a:buClr>
              <a:defRPr/>
            </a:lvl1pPr>
            <a:lvl2pPr>
              <a:buClr>
                <a:srgbClr val="FFD200"/>
              </a:buClr>
              <a:defRPr sz="2400"/>
            </a:lvl2pPr>
            <a:lvl3pPr>
              <a:buClr>
                <a:srgbClr val="FFD200"/>
              </a:buClr>
              <a:defRPr sz="2200"/>
            </a:lvl3pPr>
            <a:lvl4pPr>
              <a:buClr>
                <a:srgbClr val="FFD200"/>
              </a:buClr>
              <a:defRPr sz="20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8467490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71126448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35531598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marL="0" indent="0">
              <a:buNone/>
              <a:defRPr b="1"/>
            </a:lvl1pPr>
          </a:lstStyle>
          <a:p>
            <a:pPr lvl="0"/>
            <a:r>
              <a:rPr lang="en-US" dirty="0"/>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nchorCtr="0"/>
          <a:lstStyle>
            <a:lvl1pPr marL="0" indent="0">
              <a:buNone/>
              <a:defRPr b="1"/>
            </a:lvl1pPr>
          </a:lstStyle>
          <a:p>
            <a:pPr lvl="0"/>
            <a:r>
              <a:rPr lang="en-US" dirty="0"/>
              <a:t>Click to edit Master text styles</a:t>
            </a: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21034114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 statement">
    <p:bg>
      <p:bgPr>
        <a:solidFill>
          <a:schemeClr val="tx2"/>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1730535415"/>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sz="3000"/>
            </a:lvl1pPr>
          </a:lstStyle>
          <a:p>
            <a:pPr lvl="0" algn="l" fontAlgn="base">
              <a:lnSpc>
                <a:spcPct val="85000"/>
              </a:lnSpc>
              <a:spcAft>
                <a:spcPct val="0"/>
              </a:spcAft>
            </a:pPr>
            <a:r>
              <a:rPr lang="en-US" dirty="0"/>
              <a:t>Click to edit Master title style</a:t>
            </a:r>
          </a:p>
        </p:txBody>
      </p:sp>
      <p:sp>
        <p:nvSpPr>
          <p:cNvPr id="3077"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32405892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a:t>Click to edit Master title style</a:t>
            </a:r>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33474984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Double Column Content (Horizont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
        <p:nvSpPr>
          <p:cNvPr id="3" name="Content Placeholder 2"/>
          <p:cNvSpPr>
            <a:spLocks noGrp="1"/>
          </p:cNvSpPr>
          <p:nvPr>
            <p:ph idx="1" hasCustomPrompt="1"/>
          </p:nvPr>
        </p:nvSpPr>
        <p:spPr>
          <a:xfrm>
            <a:off x="457200" y="1411288"/>
            <a:ext cx="8220075" cy="2147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4" name="Date Placeholder 3"/>
          <p:cNvSpPr>
            <a:spLocks noGrp="1"/>
          </p:cNvSpPr>
          <p:nvPr>
            <p:ph type="dt" sz="half" idx="10"/>
          </p:nvPr>
        </p:nvSpPr>
        <p:spPr/>
        <p:txBody>
          <a:bodyPr/>
          <a:lstStyle/>
          <a:p>
            <a:fld id="{334543A6-1562-4F12-989A-03FC1D055B80}" type="datetime4">
              <a:rPr lang="en-GB" smtClean="0"/>
              <a:pPr/>
              <a:t>07 December 2018</a:t>
            </a:fld>
            <a:endParaRPr lang="en-GB" dirty="0"/>
          </a:p>
        </p:txBody>
      </p:sp>
      <p:sp>
        <p:nvSpPr>
          <p:cNvPr id="5" name="Footer Placeholder 4"/>
          <p:cNvSpPr>
            <a:spLocks noGrp="1"/>
          </p:cNvSpPr>
          <p:nvPr>
            <p:ph type="ftr" sz="quarter" idx="11"/>
          </p:nvPr>
        </p:nvSpPr>
        <p:spPr/>
        <p:txBody>
          <a:bodyPr/>
          <a:lstStyle/>
          <a:p>
            <a:r>
              <a:rPr lang="en-GB" dirty="0"/>
              <a:t>[Presentation title]</a:t>
            </a:r>
          </a:p>
        </p:txBody>
      </p:sp>
      <p:sp>
        <p:nvSpPr>
          <p:cNvPr id="6" name="Slide Number Placeholder 5"/>
          <p:cNvSpPr>
            <a:spLocks noGrp="1"/>
          </p:cNvSpPr>
          <p:nvPr>
            <p:ph type="sldNum" sz="quarter" idx="12"/>
          </p:nvPr>
        </p:nvSpPr>
        <p:spPr/>
        <p:txBody>
          <a:bodyPr/>
          <a:lstStyle/>
          <a:p>
            <a:r>
              <a:rPr lang="en-GB" dirty="0"/>
              <a:t>Page </a:t>
            </a:r>
            <a:fld id="{E5A1EDF7-6110-42C0-A4FC-CB56AF1E2FBC}" type="slidenum">
              <a:rPr lang="en-GB" smtClean="0"/>
              <a:pPr/>
              <a:t>‹#›</a:t>
            </a:fld>
            <a:endParaRPr lang="en-GB" dirty="0"/>
          </a:p>
        </p:txBody>
      </p:sp>
      <p:sp>
        <p:nvSpPr>
          <p:cNvPr id="7" name="Content Placeholder 2"/>
          <p:cNvSpPr>
            <a:spLocks noGrp="1"/>
          </p:cNvSpPr>
          <p:nvPr>
            <p:ph idx="13" hasCustomPrompt="1"/>
          </p:nvPr>
        </p:nvSpPr>
        <p:spPr>
          <a:xfrm>
            <a:off x="457200" y="3767102"/>
            <a:ext cx="8220075" cy="214792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Section cover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r="27637" b="5827"/>
          <a:stretch/>
        </p:blipFill>
        <p:spPr>
          <a:xfrm>
            <a:off x="0" y="0"/>
            <a:ext cx="9144000" cy="6858000"/>
          </a:xfrm>
          <a:prstGeom prst="rect">
            <a:avLst/>
          </a:prstGeom>
        </p:spPr>
      </p:pic>
      <p:sp>
        <p:nvSpPr>
          <p:cNvPr id="7" name="Freeform 5"/>
          <p:cNvSpPr>
            <a:spLocks noChangeAspect="1"/>
          </p:cNvSpPr>
          <p:nvPr userDrawn="1"/>
        </p:nvSpPr>
        <p:spPr bwMode="gray">
          <a:xfrm rot="10800000">
            <a:off x="451939" y="457200"/>
            <a:ext cx="3800162" cy="347585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89193" tIns="44596" rIns="89193" bIns="44596" numCol="1" anchor="t" anchorCtr="0" compatLnSpc="1">
            <a:prstTxWarp prst="textNoShape">
              <a:avLst/>
            </a:prstTxWarp>
          </a:bodyPr>
          <a:lstStyle/>
          <a:p>
            <a:endParaRPr lang="en-GB" sz="1539">
              <a:solidFill>
                <a:srgbClr val="000000"/>
              </a:solidFill>
            </a:endParaRPr>
          </a:p>
        </p:txBody>
      </p:sp>
      <p:sp>
        <p:nvSpPr>
          <p:cNvPr id="4" name="Text Placeholder 3"/>
          <p:cNvSpPr>
            <a:spLocks noGrp="1"/>
          </p:cNvSpPr>
          <p:nvPr>
            <p:ph type="body" sz="quarter" idx="10"/>
          </p:nvPr>
        </p:nvSpPr>
        <p:spPr>
          <a:xfrm>
            <a:off x="657363" y="1556792"/>
            <a:ext cx="3389312" cy="860425"/>
          </a:xfrm>
        </p:spPr>
        <p:txBody>
          <a:bodyPr/>
          <a:lstStyle>
            <a:lvl1pPr marL="0" indent="0">
              <a:buNone/>
              <a:defRPr sz="2480" b="1"/>
            </a:lvl1pPr>
          </a:lstStyle>
          <a:p>
            <a:pPr lvl="0"/>
            <a:r>
              <a:rPr lang="en-US" dirty="0"/>
              <a:t>Click to edit Master text styles</a:t>
            </a:r>
          </a:p>
        </p:txBody>
      </p:sp>
    </p:spTree>
    <p:extLst>
      <p:ext uri="{BB962C8B-B14F-4D97-AF65-F5344CB8AC3E}">
        <p14:creationId xmlns:p14="http://schemas.microsoft.com/office/powerpoint/2010/main" val="38632110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Cover">
    <p:spTree>
      <p:nvGrpSpPr>
        <p:cNvPr id="1" name=""/>
        <p:cNvGrpSpPr/>
        <p:nvPr/>
      </p:nvGrpSpPr>
      <p:grpSpPr>
        <a:xfrm>
          <a:off x="0" y="0"/>
          <a:ext cx="0" cy="0"/>
          <a:chOff x="0" y="0"/>
          <a:chExt cx="0" cy="0"/>
        </a:xfrm>
      </p:grpSpPr>
      <p:pic>
        <p:nvPicPr>
          <p:cNvPr id="9" name="Picture 2"/>
          <p:cNvPicPr>
            <a:picLocks noChangeAspect="1" noChangeArrowheads="1"/>
          </p:cNvPicPr>
          <p:nvPr userDrawn="1"/>
        </p:nvPicPr>
        <p:blipFill>
          <a:blip r:embed="rId2" cstate="print"/>
          <a:srcRect/>
          <a:stretch>
            <a:fillRect/>
          </a:stretch>
        </p:blipFill>
        <p:spPr bwMode="auto">
          <a:xfrm>
            <a:off x="2271259" y="5747990"/>
            <a:ext cx="983483" cy="745200"/>
          </a:xfrm>
          <a:prstGeom prst="rect">
            <a:avLst/>
          </a:prstGeom>
          <a:noFill/>
          <a:ln w="9525">
            <a:noFill/>
            <a:miter lim="800000"/>
            <a:headEnd/>
            <a:tailEnd/>
          </a:ln>
          <a:effectLst/>
        </p:spPr>
      </p:pic>
      <p:sp>
        <p:nvSpPr>
          <p:cNvPr id="2" name="Title 1"/>
          <p:cNvSpPr>
            <a:spLocks noGrp="1"/>
          </p:cNvSpPr>
          <p:nvPr>
            <p:ph type="ctrTitle"/>
          </p:nvPr>
        </p:nvSpPr>
        <p:spPr>
          <a:xfrm>
            <a:off x="2332800" y="777600"/>
            <a:ext cx="5490000" cy="860400"/>
          </a:xfrm>
        </p:spPr>
        <p:txBody>
          <a:bodyPr/>
          <a:lstStyle/>
          <a:p>
            <a:r>
              <a:rPr lang="en-US"/>
              <a:t>Click to edit Master title style</a:t>
            </a:r>
            <a:endParaRPr lang="en-GB" dirty="0"/>
          </a:p>
        </p:txBody>
      </p:sp>
      <p:sp>
        <p:nvSpPr>
          <p:cNvPr id="3" name="Subtitle 2"/>
          <p:cNvSpPr>
            <a:spLocks noGrp="1"/>
          </p:cNvSpPr>
          <p:nvPr>
            <p:ph type="subTitle" idx="1"/>
          </p:nvPr>
        </p:nvSpPr>
        <p:spPr>
          <a:xfrm>
            <a:off x="2332800" y="1753200"/>
            <a:ext cx="5490000" cy="968400"/>
          </a:xfrm>
        </p:spPr>
        <p:txBody>
          <a:bodyPr/>
          <a:lstStyle>
            <a:lvl1pPr marL="0" indent="0" algn="l">
              <a:buNone/>
              <a:defRPr sz="2000">
                <a:solidFill>
                  <a:schemeClr val="bg2"/>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grpSp>
        <p:nvGrpSpPr>
          <p:cNvPr id="12" name="Group 11"/>
          <p:cNvGrpSpPr/>
          <p:nvPr userDrawn="1"/>
        </p:nvGrpSpPr>
        <p:grpSpPr>
          <a:xfrm>
            <a:off x="-6532" y="2405084"/>
            <a:ext cx="9150532"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pic>
          <p:nvPicPr>
            <p:cNvPr id="8" name="Picture 3"/>
            <p:cNvPicPr>
              <a:picLocks noChangeAspect="1" noChangeArrowheads="1"/>
            </p:cNvPicPr>
            <p:nvPr userDrawn="1"/>
          </p:nvPicPr>
          <p:blipFill>
            <a:blip r:embed="rId3" cstate="print"/>
            <a:srcRect/>
            <a:stretch>
              <a:fillRect/>
            </a:stretch>
          </p:blipFill>
          <p:spPr bwMode="auto">
            <a:xfrm>
              <a:off x="-6532" y="4411503"/>
              <a:ext cx="2289891" cy="1342751"/>
            </a:xfrm>
            <a:prstGeom prst="rect">
              <a:avLst/>
            </a:prstGeom>
            <a:noFill/>
            <a:ln w="9525">
              <a:noFill/>
              <a:miter lim="800000"/>
              <a:headEnd/>
              <a:tailEnd/>
            </a:ln>
            <a:effectLst/>
          </p:spPr>
        </p:pic>
      </p:grpSp>
    </p:spTree>
    <p:extLst>
      <p:ext uri="{BB962C8B-B14F-4D97-AF65-F5344CB8AC3E}">
        <p14:creationId xmlns:p14="http://schemas.microsoft.com/office/powerpoint/2010/main" val="34874972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a:xfrm>
            <a:off x="457200" y="1417320"/>
            <a:ext cx="8229600" cy="4698000"/>
          </a:xfrm>
        </p:spPr>
        <p:txBody>
          <a:bodyPr/>
          <a:lstStyle>
            <a:lvl1pPr>
              <a:buClr>
                <a:srgbClr val="FFD200"/>
              </a:buClr>
              <a:defRPr/>
            </a:lvl1pPr>
            <a:lvl2pPr>
              <a:buClr>
                <a:srgbClr val="FFD200"/>
              </a:buClr>
              <a:defRPr sz="2400"/>
            </a:lvl2pPr>
            <a:lvl3pPr>
              <a:buClr>
                <a:srgbClr val="FFD200"/>
              </a:buClr>
              <a:defRPr sz="2200"/>
            </a:lvl3pPr>
            <a:lvl4pPr>
              <a:buClr>
                <a:srgbClr val="FFD200"/>
              </a:buClr>
              <a:defRPr sz="20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38497398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2471076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17559360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rgbClr val="FFD200"/>
            </a:solidFill>
            <a:round/>
            <a:headEnd/>
            <a:tailEnd/>
          </a:ln>
          <a:effectLst/>
        </p:spPr>
        <p:txBody>
          <a:bodyPr wrap="none" anchor="ctr"/>
          <a:lstStyle/>
          <a:p>
            <a:endParaRPr lang="en-US" dirty="0">
              <a:solidFill>
                <a:srgbClr val="808080"/>
              </a:solidFill>
            </a:endParaRPr>
          </a:p>
        </p:txBody>
      </p:sp>
      <p:sp>
        <p:nvSpPr>
          <p:cNvPr id="10" name="Text Placeholder 9"/>
          <p:cNvSpPr>
            <a:spLocks noGrp="1"/>
          </p:cNvSpPr>
          <p:nvPr>
            <p:ph type="body" sz="quarter" idx="12"/>
          </p:nvPr>
        </p:nvSpPr>
        <p:spPr>
          <a:xfrm>
            <a:off x="457200" y="1490400"/>
            <a:ext cx="4042800" cy="640800"/>
          </a:xfrm>
        </p:spPr>
        <p:txBody>
          <a:bodyPr anchor="b" anchorCtr="0"/>
          <a:lstStyle>
            <a:lvl1pPr marL="0" indent="0">
              <a:buNone/>
              <a:defRPr b="1"/>
            </a:lvl1pPr>
          </a:lstStyle>
          <a:p>
            <a:pPr lvl="0"/>
            <a:r>
              <a:rPr lang="en-US" dirty="0"/>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nchorCtr="0"/>
          <a:lstStyle>
            <a:lvl1pPr marL="0" indent="0">
              <a:buNone/>
              <a:defRPr b="1"/>
            </a:lvl1pPr>
          </a:lstStyle>
          <a:p>
            <a:pPr lvl="0"/>
            <a:r>
              <a:rPr lang="en-US" dirty="0"/>
              <a:t>Click to edit Master text styles</a:t>
            </a:r>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40707933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Key statement">
    <p:bg>
      <p:bgPr>
        <a:solidFill>
          <a:schemeClr val="tx2"/>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808080"/>
              </a:solidFill>
            </a:endParaRPr>
          </a:p>
        </p:txBody>
      </p:sp>
    </p:spTree>
    <p:extLst>
      <p:ext uri="{BB962C8B-B14F-4D97-AF65-F5344CB8AC3E}">
        <p14:creationId xmlns:p14="http://schemas.microsoft.com/office/powerpoint/2010/main" val="253449547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sz="3000"/>
            </a:lvl1pPr>
          </a:lstStyle>
          <a:p>
            <a:pPr lvl="0" algn="l" fontAlgn="base">
              <a:lnSpc>
                <a:spcPct val="85000"/>
              </a:lnSpc>
              <a:spcAft>
                <a:spcPct val="0"/>
              </a:spcAft>
            </a:pPr>
            <a:r>
              <a:rPr lang="en-US" dirty="0"/>
              <a:t>Click to edit Master title style</a:t>
            </a:r>
          </a:p>
        </p:txBody>
      </p:sp>
      <p:sp>
        <p:nvSpPr>
          <p:cNvPr id="3077"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rgbClr val="FFD200"/>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24715158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36000" rIns="0" bIns="0" numCol="1" anchor="t" anchorCtr="0" compatLnSpc="1">
            <a:prstTxWarp prst="textNoShape">
              <a:avLst/>
            </a:prstTxWarp>
          </a:bodyPr>
          <a:lstStyle>
            <a:lvl1pPr algn="l">
              <a:defRPr/>
            </a:lvl1pPr>
          </a:lstStyle>
          <a:p>
            <a:pPr lvl="0" algn="l" fontAlgn="base">
              <a:lnSpc>
                <a:spcPct val="85000"/>
              </a:lnSpc>
              <a:spcAft>
                <a:spcPct val="0"/>
              </a:spcAft>
            </a:pPr>
            <a:r>
              <a:rPr lang="en-US" dirty="0"/>
              <a:t>Click to edit Master title style</a:t>
            </a:r>
          </a:p>
        </p:txBody>
      </p:sp>
      <p:sp>
        <p:nvSpPr>
          <p:cNvPr id="4101" name="Freeform 5"/>
          <p:cNvSpPr>
            <a:spLocks/>
          </p:cNvSpPr>
          <p:nvPr userDrawn="1"/>
        </p:nvSpPr>
        <p:spPr bwMode="gray">
          <a:xfrm>
            <a:off x="457200" y="1040400"/>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dirty="0">
              <a:solidFill>
                <a:srgbClr val="000000"/>
              </a:solidFill>
            </a:endParaRPr>
          </a:p>
        </p:txBody>
      </p:sp>
    </p:spTree>
    <p:extLst>
      <p:ext uri="{BB962C8B-B14F-4D97-AF65-F5344CB8AC3E}">
        <p14:creationId xmlns:p14="http://schemas.microsoft.com/office/powerpoint/2010/main" val="30018142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Divider - yel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sp>
        <p:nvSpPr>
          <p:cNvPr id="38"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000000"/>
              </a:solidFill>
            </a:endParaRP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29539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1"/>
                </a:solidFill>
              </a:defRPr>
            </a:lvl1pPr>
          </a:lstStyle>
          <a:p>
            <a:r>
              <a:rPr lang="en-US" dirty="0"/>
              <a:t>Title only</a:t>
            </a:r>
            <a:endParaRPr lang="en-GB" dirty="0"/>
          </a:p>
        </p:txBody>
      </p:sp>
      <p:sp>
        <p:nvSpPr>
          <p:cNvPr id="3" name="Date Placeholder 2"/>
          <p:cNvSpPr>
            <a:spLocks noGrp="1"/>
          </p:cNvSpPr>
          <p:nvPr>
            <p:ph type="dt" sz="half" idx="10"/>
          </p:nvPr>
        </p:nvSpPr>
        <p:spPr/>
        <p:txBody>
          <a:bodyPr/>
          <a:lstStyle/>
          <a:p>
            <a:fld id="{07FD3DB2-062B-4774-8247-6BF256AC8098}" type="datetime4">
              <a:rPr lang="en-GB" smtClean="0"/>
              <a:pPr/>
              <a:t>07 December 2018</a:t>
            </a:fld>
            <a:endParaRPr lang="en-GB" dirty="0"/>
          </a:p>
        </p:txBody>
      </p:sp>
      <p:sp>
        <p:nvSpPr>
          <p:cNvPr id="7" name="Footer Placeholder 6"/>
          <p:cNvSpPr>
            <a:spLocks noGrp="1"/>
          </p:cNvSpPr>
          <p:nvPr>
            <p:ph type="ftr" sz="quarter" idx="11"/>
          </p:nvPr>
        </p:nvSpPr>
        <p:spPr/>
        <p:txBody>
          <a:bodyPr/>
          <a:lstStyle/>
          <a:p>
            <a:r>
              <a:rPr lang="en-GB"/>
              <a:t>[Presentation title]</a:t>
            </a:r>
            <a:endParaRPr lang="en-GB" dirty="0"/>
          </a:p>
        </p:txBody>
      </p:sp>
      <p:sp>
        <p:nvSpPr>
          <p:cNvPr id="8" name="Slide Number Placeholder 7"/>
          <p:cNvSpPr>
            <a:spLocks noGrp="1"/>
          </p:cNvSpPr>
          <p:nvPr>
            <p:ph type="sldNum" sz="quarter" idx="12"/>
          </p:nvPr>
        </p:nvSpPr>
        <p:spPr/>
        <p:txBody>
          <a:bodyPr/>
          <a:lstStyle/>
          <a:p>
            <a:r>
              <a:rPr lang="en-GB"/>
              <a:t>Page </a:t>
            </a:r>
            <a:fld id="{E5A1EDF7-6110-42C0-A4FC-CB56AF1E2FBC}" type="slidenum">
              <a:rPr lang="en-GB" smtClean="0"/>
              <a:pPr/>
              <a:t>‹#›</a:t>
            </a:fld>
            <a:endParaRPr lang="en-GB"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71713" y="5748338"/>
            <a:ext cx="9826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selo_RIO2016_Apoiador_Oficial_1.2cm.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228600"/>
            <a:ext cx="957263"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7"/>
          <p:cNvGrpSpPr>
            <a:grpSpLocks/>
          </p:cNvGrpSpPr>
          <p:nvPr userDrawn="1"/>
        </p:nvGrpSpPr>
        <p:grpSpPr bwMode="auto">
          <a:xfrm>
            <a:off x="0" y="2790825"/>
            <a:ext cx="9144000" cy="3348038"/>
            <a:chOff x="0" y="2403072"/>
            <a:chExt cx="9144000" cy="3347943"/>
          </a:xfrm>
        </p:grpSpPr>
        <p:sp>
          <p:nvSpPr>
            <p:cNvPr id="7" name="Freeform 8"/>
            <p:cNvSpPr>
              <a:spLocks/>
            </p:cNvSpPr>
            <p:nvPr userDrawn="1"/>
          </p:nvSpPr>
          <p:spPr bwMode="gray">
            <a:xfrm>
              <a:off x="2279115" y="2403072"/>
              <a:ext cx="6864885" cy="2493085"/>
            </a:xfrm>
            <a:custGeom>
              <a:avLst/>
              <a:gdLst>
                <a:gd name="T0" fmla="*/ 0 w 5081"/>
                <a:gd name="T1" fmla="*/ 2147483646 h 1852"/>
                <a:gd name="T2" fmla="*/ 2147483646 w 5081"/>
                <a:gd name="T3" fmla="*/ 0 h 1852"/>
                <a:gd name="T4" fmla="*/ 2147483646 w 5081"/>
                <a:gd name="T5" fmla="*/ 2147483646 h 1852"/>
                <a:gd name="T6" fmla="*/ 0 w 5081"/>
                <a:gd name="T7" fmla="*/ 2147483646 h 18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81" h="1852">
                  <a:moveTo>
                    <a:pt x="0" y="1852"/>
                  </a:moveTo>
                  <a:lnTo>
                    <a:pt x="5081" y="0"/>
                  </a:lnTo>
                  <a:lnTo>
                    <a:pt x="5081" y="968"/>
                  </a:lnTo>
                  <a:lnTo>
                    <a:pt x="0" y="185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pic>
          <p:nvPicPr>
            <p:cNvPr id="8"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4408610"/>
              <a:ext cx="2289301" cy="134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itle 1"/>
          <p:cNvSpPr>
            <a:spLocks noGrp="1"/>
          </p:cNvSpPr>
          <p:nvPr>
            <p:ph type="ctrTitle"/>
          </p:nvPr>
        </p:nvSpPr>
        <p:spPr>
          <a:xfrm>
            <a:off x="2269300" y="1780900"/>
            <a:ext cx="5490000" cy="860400"/>
          </a:xfrm>
        </p:spPr>
        <p:txBody>
          <a:bodyPr/>
          <a:lstStyle/>
          <a:p>
            <a:r>
              <a:rPr lang="en-US" dirty="0"/>
              <a:t>Click to edit Master title style</a:t>
            </a:r>
            <a:endParaRPr lang="en-GB" dirty="0"/>
          </a:p>
        </p:txBody>
      </p:sp>
      <p:sp>
        <p:nvSpPr>
          <p:cNvPr id="17" name="Subtitle 2"/>
          <p:cNvSpPr>
            <a:spLocks noGrp="1"/>
          </p:cNvSpPr>
          <p:nvPr>
            <p:ph type="subTitle" idx="1"/>
          </p:nvPr>
        </p:nvSpPr>
        <p:spPr>
          <a:xfrm>
            <a:off x="2269300" y="27565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pPr lvl="1"/>
            <a:endParaRPr lang="en-GB" dirty="0"/>
          </a:p>
        </p:txBody>
      </p:sp>
    </p:spTree>
    <p:extLst>
      <p:ext uri="{BB962C8B-B14F-4D97-AF65-F5344CB8AC3E}">
        <p14:creationId xmlns:p14="http://schemas.microsoft.com/office/powerpoint/2010/main" val="909008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756928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5682472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8869075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r>
              <a:rPr lang="en-US"/>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r>
              <a:rPr lang="en-US"/>
              <a:t>Click to edit Master text styles</a:t>
            </a:r>
          </a:p>
        </p:txBody>
      </p:sp>
    </p:spTree>
    <p:extLst>
      <p:ext uri="{BB962C8B-B14F-4D97-AF65-F5344CB8AC3E}">
        <p14:creationId xmlns:p14="http://schemas.microsoft.com/office/powerpoint/2010/main" val="994806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Tree>
    <p:extLst>
      <p:ext uri="{BB962C8B-B14F-4D97-AF65-F5344CB8AC3E}">
        <p14:creationId xmlns:p14="http://schemas.microsoft.com/office/powerpoint/2010/main" val="307804632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gd name="T0" fmla="*/ 0 w 5184"/>
              <a:gd name="T1" fmla="*/ 0 h 3266"/>
              <a:gd name="T2" fmla="*/ 0 w 5184"/>
              <a:gd name="T3" fmla="*/ 2147483646 h 3266"/>
              <a:gd name="T4" fmla="*/ 2147483646 w 5184"/>
              <a:gd name="T5" fmla="*/ 2147483646 h 3266"/>
              <a:gd name="T6" fmla="*/ 2147483646 w 5184"/>
              <a:gd name="T7" fmla="*/ 0 h 3266"/>
              <a:gd name="T8" fmla="*/ 0 w 5184"/>
              <a:gd name="T9" fmla="*/ 0 h 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4" h="3266">
                <a:moveTo>
                  <a:pt x="0" y="0"/>
                </a:moveTo>
                <a:lnTo>
                  <a:pt x="0" y="3266"/>
                </a:lnTo>
                <a:lnTo>
                  <a:pt x="5184" y="2352"/>
                </a:lnTo>
                <a:lnTo>
                  <a:pt x="5184"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366952071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gd name="T0" fmla="*/ 0 w 5184"/>
              <a:gd name="T1" fmla="*/ 0 h 3266"/>
              <a:gd name="T2" fmla="*/ 0 w 5184"/>
              <a:gd name="T3" fmla="*/ 2147483646 h 3266"/>
              <a:gd name="T4" fmla="*/ 2147483646 w 5184"/>
              <a:gd name="T5" fmla="*/ 2147483646 h 3266"/>
              <a:gd name="T6" fmla="*/ 2147483646 w 5184"/>
              <a:gd name="T7" fmla="*/ 0 h 3266"/>
              <a:gd name="T8" fmla="*/ 0 w 5184"/>
              <a:gd name="T9" fmla="*/ 0 h 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4" h="3266">
                <a:moveTo>
                  <a:pt x="0" y="0"/>
                </a:moveTo>
                <a:lnTo>
                  <a:pt x="0" y="3266"/>
                </a:lnTo>
                <a:lnTo>
                  <a:pt x="5184" y="2352"/>
                </a:lnTo>
                <a:lnTo>
                  <a:pt x="5184"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249183062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8"/>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1044575"/>
            <a:ext cx="8224838"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23528825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pt-BR">
              <a:solidFill>
                <a:srgbClr val="000000"/>
              </a:solidFill>
              <a:cs typeface="Arial" panose="020B0604020202020204" pitchFamily="34" charset="0"/>
            </a:endParaRPr>
          </a:p>
        </p:txBody>
      </p:sp>
    </p:spTree>
    <p:extLst>
      <p:ext uri="{BB962C8B-B14F-4D97-AF65-F5344CB8AC3E}">
        <p14:creationId xmlns:p14="http://schemas.microsoft.com/office/powerpoint/2010/main" val="1284615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C7613158-D776-41C3-B502-B90D2C284E57}" type="datetime4">
              <a:rPr lang="en-GB" smtClean="0"/>
              <a:pPr/>
              <a:t>07 December 2018</a:t>
            </a:fld>
            <a:endParaRPr lang="en-GB" dirty="0"/>
          </a:p>
        </p:txBody>
      </p:sp>
      <p:sp>
        <p:nvSpPr>
          <p:cNvPr id="5" name="Footer Placeholder 4"/>
          <p:cNvSpPr>
            <a:spLocks noGrp="1"/>
          </p:cNvSpPr>
          <p:nvPr>
            <p:ph type="ftr" sz="quarter" idx="11"/>
          </p:nvPr>
        </p:nvSpPr>
        <p:spPr/>
        <p:txBody>
          <a:bodyPr/>
          <a:lstStyle>
            <a:lvl1pPr>
              <a:defRPr>
                <a:solidFill>
                  <a:schemeClr val="tx1"/>
                </a:solidFill>
              </a:defRPr>
            </a:lvl1pPr>
          </a:lstStyle>
          <a:p>
            <a:r>
              <a:rPr lang="en-GB"/>
              <a:t>[Presentation title]</a:t>
            </a:r>
            <a:endParaRPr lang="en-GB" dirty="0"/>
          </a:p>
        </p:txBody>
      </p:sp>
      <p:sp>
        <p:nvSpPr>
          <p:cNvPr id="6" name="Slide Number Placeholder 5"/>
          <p:cNvSpPr>
            <a:spLocks noGrp="1"/>
          </p:cNvSpPr>
          <p:nvPr>
            <p:ph type="sldNum" sz="quarter" idx="12"/>
          </p:nvPr>
        </p:nvSpPr>
        <p:spPr/>
        <p:txBody>
          <a:bodyPr/>
          <a:lstStyle>
            <a:lvl1pPr>
              <a:defRPr>
                <a:solidFill>
                  <a:schemeClr val="tx1"/>
                </a:solidFill>
              </a:defRPr>
            </a:lvl1pPr>
          </a:lstStyle>
          <a:p>
            <a:r>
              <a:rPr lang="en-GB"/>
              <a:t>Page </a:t>
            </a:r>
            <a:fld id="{E5A1EDF7-6110-42C0-A4FC-CB56AF1E2FBC}" type="slidenum">
              <a:rPr lang="en-GB" smtClean="0"/>
              <a:pPr/>
              <a:t>‹#›</a:t>
            </a:fld>
            <a:endParaRPr lang="en-GB" dirty="0"/>
          </a:p>
        </p:txBody>
      </p:sp>
      <p:grpSp>
        <p:nvGrpSpPr>
          <p:cNvPr id="8" name="Group 7"/>
          <p:cNvGrpSpPr/>
          <p:nvPr userDrawn="1"/>
        </p:nvGrpSpPr>
        <p:grpSpPr>
          <a:xfrm>
            <a:off x="8336758" y="6450013"/>
            <a:ext cx="338137" cy="204787"/>
            <a:chOff x="8348663" y="6450013"/>
            <a:chExt cx="338137" cy="204787"/>
          </a:xfrm>
        </p:grpSpPr>
        <p:sp>
          <p:nvSpPr>
            <p:cNvPr id="9"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0"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99240447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59310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Section cover 2">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r="27637" b="5827"/>
          <a:stretch/>
        </p:blipFill>
        <p:spPr>
          <a:xfrm>
            <a:off x="0" y="0"/>
            <a:ext cx="9144000" cy="6858000"/>
          </a:xfrm>
          <a:prstGeom prst="rect">
            <a:avLst/>
          </a:prstGeom>
        </p:spPr>
      </p:pic>
      <p:sp>
        <p:nvSpPr>
          <p:cNvPr id="7" name="Freeform 5"/>
          <p:cNvSpPr>
            <a:spLocks noChangeAspect="1"/>
          </p:cNvSpPr>
          <p:nvPr userDrawn="1"/>
        </p:nvSpPr>
        <p:spPr bwMode="gray">
          <a:xfrm rot="10800000">
            <a:off x="451939" y="457200"/>
            <a:ext cx="3800162" cy="3475856"/>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89193" tIns="44596" rIns="89193" bIns="44596" numCol="1" anchor="t" anchorCtr="0" compatLnSpc="1">
            <a:prstTxWarp prst="textNoShape">
              <a:avLst/>
            </a:prstTxWarp>
          </a:bodyPr>
          <a:lstStyle/>
          <a:p>
            <a:endParaRPr lang="en-GB" sz="1539">
              <a:solidFill>
                <a:srgbClr val="000000"/>
              </a:solidFill>
            </a:endParaRPr>
          </a:p>
        </p:txBody>
      </p:sp>
      <p:sp>
        <p:nvSpPr>
          <p:cNvPr id="4" name="Text Placeholder 3"/>
          <p:cNvSpPr>
            <a:spLocks noGrp="1"/>
          </p:cNvSpPr>
          <p:nvPr>
            <p:ph type="body" sz="quarter" idx="10"/>
          </p:nvPr>
        </p:nvSpPr>
        <p:spPr>
          <a:xfrm>
            <a:off x="657363" y="1556792"/>
            <a:ext cx="3389312" cy="860425"/>
          </a:xfrm>
        </p:spPr>
        <p:txBody>
          <a:bodyPr/>
          <a:lstStyle>
            <a:lvl1pPr marL="0" indent="0">
              <a:buNone/>
              <a:defRPr sz="2480" b="1"/>
            </a:lvl1pPr>
          </a:lstStyle>
          <a:p>
            <a:pPr lvl="0"/>
            <a:r>
              <a:rPr lang="en-US" dirty="0"/>
              <a:t>Click to edit Master text styles</a:t>
            </a:r>
          </a:p>
        </p:txBody>
      </p:sp>
    </p:spTree>
    <p:extLst>
      <p:ext uri="{BB962C8B-B14F-4D97-AF65-F5344CB8AC3E}">
        <p14:creationId xmlns:p14="http://schemas.microsoft.com/office/powerpoint/2010/main" val="288090644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71713" y="5748338"/>
            <a:ext cx="982662"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9" descr="selo_RIO2016_Apoiador_Oficial_1.2cm.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001000" y="228600"/>
            <a:ext cx="957263" cy="119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7"/>
          <p:cNvGrpSpPr>
            <a:grpSpLocks/>
          </p:cNvGrpSpPr>
          <p:nvPr userDrawn="1"/>
        </p:nvGrpSpPr>
        <p:grpSpPr bwMode="auto">
          <a:xfrm>
            <a:off x="0" y="2790825"/>
            <a:ext cx="9144000" cy="3348038"/>
            <a:chOff x="0" y="2403072"/>
            <a:chExt cx="9144000" cy="3347943"/>
          </a:xfrm>
        </p:grpSpPr>
        <p:sp>
          <p:nvSpPr>
            <p:cNvPr id="7" name="Freeform 8"/>
            <p:cNvSpPr>
              <a:spLocks/>
            </p:cNvSpPr>
            <p:nvPr userDrawn="1"/>
          </p:nvSpPr>
          <p:spPr bwMode="gray">
            <a:xfrm>
              <a:off x="2279115" y="2403072"/>
              <a:ext cx="6864885" cy="2493085"/>
            </a:xfrm>
            <a:custGeom>
              <a:avLst/>
              <a:gdLst>
                <a:gd name="T0" fmla="*/ 0 w 5081"/>
                <a:gd name="T1" fmla="*/ 2147483646 h 1852"/>
                <a:gd name="T2" fmla="*/ 2147483646 w 5081"/>
                <a:gd name="T3" fmla="*/ 0 h 1852"/>
                <a:gd name="T4" fmla="*/ 2147483646 w 5081"/>
                <a:gd name="T5" fmla="*/ 2147483646 h 1852"/>
                <a:gd name="T6" fmla="*/ 0 w 5081"/>
                <a:gd name="T7" fmla="*/ 2147483646 h 185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081" h="1852">
                  <a:moveTo>
                    <a:pt x="0" y="1852"/>
                  </a:moveTo>
                  <a:lnTo>
                    <a:pt x="5081" y="0"/>
                  </a:lnTo>
                  <a:lnTo>
                    <a:pt x="5081" y="968"/>
                  </a:lnTo>
                  <a:lnTo>
                    <a:pt x="0" y="185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pic>
          <p:nvPicPr>
            <p:cNvPr id="8"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0" y="4408610"/>
              <a:ext cx="2289301" cy="134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itle 1"/>
          <p:cNvSpPr>
            <a:spLocks noGrp="1"/>
          </p:cNvSpPr>
          <p:nvPr>
            <p:ph type="ctrTitle"/>
          </p:nvPr>
        </p:nvSpPr>
        <p:spPr>
          <a:xfrm>
            <a:off x="2269300" y="1780900"/>
            <a:ext cx="5490000" cy="860400"/>
          </a:xfrm>
        </p:spPr>
        <p:txBody>
          <a:bodyPr/>
          <a:lstStyle/>
          <a:p>
            <a:r>
              <a:rPr lang="en-US" dirty="0"/>
              <a:t>Click to edit Master title style</a:t>
            </a:r>
            <a:endParaRPr lang="en-GB" dirty="0"/>
          </a:p>
        </p:txBody>
      </p:sp>
      <p:sp>
        <p:nvSpPr>
          <p:cNvPr id="17" name="Subtitle 2"/>
          <p:cNvSpPr>
            <a:spLocks noGrp="1"/>
          </p:cNvSpPr>
          <p:nvPr>
            <p:ph type="subTitle" idx="1"/>
          </p:nvPr>
        </p:nvSpPr>
        <p:spPr>
          <a:xfrm>
            <a:off x="2269300" y="2756500"/>
            <a:ext cx="5490000" cy="968400"/>
          </a:xfrm>
        </p:spPr>
        <p:txBody>
          <a:bodyPr/>
          <a:lstStyle>
            <a:lvl1pPr marL="0" indent="0" algn="l">
              <a:buNone/>
              <a:defRPr sz="2000">
                <a:solidFill>
                  <a:schemeClr val="tx1">
                    <a:tint val="75000"/>
                  </a:schemeClr>
                </a:solidFill>
              </a:defRPr>
            </a:lvl1pPr>
            <a:lvl2pPr marL="0" indent="0" algn="l">
              <a:buNone/>
              <a:defRPr sz="1600">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a:p>
            <a:pPr lvl="1"/>
            <a:endParaRPr lang="en-GB" dirty="0"/>
          </a:p>
        </p:txBody>
      </p:sp>
    </p:spTree>
    <p:extLst>
      <p:ext uri="{BB962C8B-B14F-4D97-AF65-F5344CB8AC3E}">
        <p14:creationId xmlns:p14="http://schemas.microsoft.com/office/powerpoint/2010/main" val="16449365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4"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5"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029122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287719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5"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6"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0545800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7" name="Line 10"/>
          <p:cNvSpPr>
            <a:spLocks noChangeShapeType="1"/>
          </p:cNvSpPr>
          <p:nvPr userDrawn="1"/>
        </p:nvSpPr>
        <p:spPr bwMode="auto">
          <a:xfrm>
            <a:off x="457200" y="1044575"/>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8"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sz="half" idx="1"/>
          </p:nvPr>
        </p:nvSpPr>
        <p:spPr>
          <a:xfrm>
            <a:off x="457200" y="2196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Content Placeholder 3"/>
          <p:cNvSpPr>
            <a:spLocks noGrp="1"/>
          </p:cNvSpPr>
          <p:nvPr>
            <p:ph sz="half" idx="2"/>
          </p:nvPr>
        </p:nvSpPr>
        <p:spPr>
          <a:xfrm>
            <a:off x="4651200" y="2178000"/>
            <a:ext cx="4042800" cy="3994963"/>
          </a:xfrm>
        </p:spPr>
        <p:txBody>
          <a:bodyPr/>
          <a:lstStyle>
            <a:lvl1pPr>
              <a:defRPr sz="24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9"/>
          <p:cNvSpPr>
            <a:spLocks noGrp="1"/>
          </p:cNvSpPr>
          <p:nvPr>
            <p:ph type="body" sz="quarter" idx="12"/>
          </p:nvPr>
        </p:nvSpPr>
        <p:spPr>
          <a:xfrm>
            <a:off x="457200" y="1490400"/>
            <a:ext cx="4042800" cy="640800"/>
          </a:xfrm>
        </p:spPr>
        <p:txBody>
          <a:bodyPr anchor="b"/>
          <a:lstStyle>
            <a:lvl1pPr>
              <a:buNone/>
              <a:defRPr b="1"/>
            </a:lvl1pPr>
          </a:lstStyle>
          <a:p>
            <a:pPr lvl="0"/>
            <a:r>
              <a:rPr lang="en-US"/>
              <a:t>Click to edit Master text styles</a:t>
            </a:r>
          </a:p>
        </p:txBody>
      </p:sp>
      <p:sp>
        <p:nvSpPr>
          <p:cNvPr id="11" name="Text Placeholder 9"/>
          <p:cNvSpPr>
            <a:spLocks noGrp="1"/>
          </p:cNvSpPr>
          <p:nvPr>
            <p:ph type="body" sz="quarter" idx="13"/>
          </p:nvPr>
        </p:nvSpPr>
        <p:spPr>
          <a:xfrm>
            <a:off x="4651200" y="1490400"/>
            <a:ext cx="4042800" cy="640800"/>
          </a:xfrm>
        </p:spPr>
        <p:txBody>
          <a:bodyPr anchor="b"/>
          <a:lstStyle>
            <a:lvl1pPr>
              <a:buNone/>
              <a:defRPr b="1"/>
            </a:lvl1pPr>
          </a:lstStyle>
          <a:p>
            <a:pPr lvl="0"/>
            <a:r>
              <a:rPr lang="en-US"/>
              <a:t>Click to edit Master text styles</a:t>
            </a:r>
          </a:p>
        </p:txBody>
      </p:sp>
    </p:spTree>
    <p:extLst>
      <p:ext uri="{BB962C8B-B14F-4D97-AF65-F5344CB8AC3E}">
        <p14:creationId xmlns:p14="http://schemas.microsoft.com/office/powerpoint/2010/main" val="3482807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4" name="Line 11"/>
          <p:cNvSpPr>
            <a:spLocks noChangeShapeType="1"/>
          </p:cNvSpPr>
          <p:nvPr userDrawn="1"/>
        </p:nvSpPr>
        <p:spPr bwMode="auto">
          <a:xfrm>
            <a:off x="457200" y="624205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US" dirty="0">
              <a:solidFill>
                <a:srgbClr val="808080"/>
              </a:solidFill>
            </a:endParaRPr>
          </a:p>
        </p:txBody>
      </p:sp>
      <p:sp>
        <p:nvSpPr>
          <p:cNvPr id="3" name="Text Placeholder 2"/>
          <p:cNvSpPr>
            <a:spLocks noGrp="1"/>
          </p:cNvSpPr>
          <p:nvPr>
            <p:ph type="body" sz="quarter" idx="11"/>
          </p:nvPr>
        </p:nvSpPr>
        <p:spPr>
          <a:xfrm>
            <a:off x="455614" y="1025525"/>
            <a:ext cx="8229600" cy="1643063"/>
          </a:xfrm>
        </p:spPr>
        <p:txBody>
          <a:bodyPr/>
          <a:lstStyle>
            <a:lvl1pPr marL="0" indent="0" algn="l">
              <a:lnSpc>
                <a:spcPct val="85000"/>
              </a:lnSpc>
              <a:spcBef>
                <a:spcPts val="0"/>
              </a:spcBef>
              <a:buNone/>
              <a:defRPr sz="5000" b="1">
                <a:solidFill>
                  <a:schemeClr val="bg2"/>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Tree>
    <p:extLst>
      <p:ext uri="{BB962C8B-B14F-4D97-AF65-F5344CB8AC3E}">
        <p14:creationId xmlns:p14="http://schemas.microsoft.com/office/powerpoint/2010/main" val="244256506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gd name="T0" fmla="*/ 0 w 5184"/>
              <a:gd name="T1" fmla="*/ 0 h 3266"/>
              <a:gd name="T2" fmla="*/ 0 w 5184"/>
              <a:gd name="T3" fmla="*/ 2147483646 h 3266"/>
              <a:gd name="T4" fmla="*/ 2147483646 w 5184"/>
              <a:gd name="T5" fmla="*/ 2147483646 h 3266"/>
              <a:gd name="T6" fmla="*/ 2147483646 w 5184"/>
              <a:gd name="T7" fmla="*/ 0 h 3266"/>
              <a:gd name="T8" fmla="*/ 0 w 5184"/>
              <a:gd name="T9" fmla="*/ 0 h 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4" h="3266">
                <a:moveTo>
                  <a:pt x="0" y="0"/>
                </a:moveTo>
                <a:lnTo>
                  <a:pt x="0" y="3266"/>
                </a:lnTo>
                <a:lnTo>
                  <a:pt x="5184" y="2352"/>
                </a:lnTo>
                <a:lnTo>
                  <a:pt x="5184"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2369415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 yell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sp>
        <p:nvSpPr>
          <p:cNvPr id="38"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7" name="Group 6"/>
          <p:cNvGrpSpPr/>
          <p:nvPr userDrawn="1"/>
        </p:nvGrpSpPr>
        <p:grpSpPr>
          <a:xfrm>
            <a:off x="8336758" y="6450013"/>
            <a:ext cx="338137" cy="204787"/>
            <a:chOff x="8348663" y="6450013"/>
            <a:chExt cx="338137" cy="204787"/>
          </a:xfrm>
        </p:grpSpPr>
        <p:sp>
          <p:nvSpPr>
            <p:cNvPr id="8"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gd name="T0" fmla="*/ 0 w 5184"/>
              <a:gd name="T1" fmla="*/ 0 h 3266"/>
              <a:gd name="T2" fmla="*/ 0 w 5184"/>
              <a:gd name="T3" fmla="*/ 2147483646 h 3266"/>
              <a:gd name="T4" fmla="*/ 2147483646 w 5184"/>
              <a:gd name="T5" fmla="*/ 2147483646 h 3266"/>
              <a:gd name="T6" fmla="*/ 2147483646 w 5184"/>
              <a:gd name="T7" fmla="*/ 0 h 3266"/>
              <a:gd name="T8" fmla="*/ 0 w 5184"/>
              <a:gd name="T9" fmla="*/ 0 h 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4" h="3266">
                <a:moveTo>
                  <a:pt x="0" y="0"/>
                </a:moveTo>
                <a:lnTo>
                  <a:pt x="0" y="3266"/>
                </a:lnTo>
                <a:lnTo>
                  <a:pt x="5184" y="2352"/>
                </a:lnTo>
                <a:lnTo>
                  <a:pt x="5184" y="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29375452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pic>
        <p:nvPicPr>
          <p:cNvPr id="3" name="Picture 8"/>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457200" y="1044575"/>
            <a:ext cx="8224838"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tIns="36000"/>
          <a:lstStyle>
            <a:lvl1pPr algn="l">
              <a:defRPr/>
            </a:lvl1pPr>
          </a:lstStyle>
          <a:p>
            <a:pPr lvl="0"/>
            <a:r>
              <a:rPr lang="en-US"/>
              <a:t>Click to edit Master title style</a:t>
            </a:r>
            <a:endParaRPr lang="en-US" dirty="0"/>
          </a:p>
        </p:txBody>
      </p:sp>
    </p:spTree>
    <p:extLst>
      <p:ext uri="{BB962C8B-B14F-4D97-AF65-F5344CB8AC3E}">
        <p14:creationId xmlns:p14="http://schemas.microsoft.com/office/powerpoint/2010/main" val="235876563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2" name="Line 11"/>
          <p:cNvSpPr>
            <a:spLocks noChangeShapeType="1"/>
          </p:cNvSpPr>
          <p:nvPr userDrawn="1"/>
        </p:nvSpPr>
        <p:spPr bwMode="auto">
          <a:xfrm>
            <a:off x="455613" y="6243638"/>
            <a:ext cx="82296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pt-BR">
              <a:solidFill>
                <a:srgbClr val="000000"/>
              </a:solidFill>
              <a:cs typeface="Arial" panose="020B0604020202020204" pitchFamily="34" charset="0"/>
            </a:endParaRPr>
          </a:p>
        </p:txBody>
      </p:sp>
    </p:spTree>
    <p:extLst>
      <p:ext uri="{BB962C8B-B14F-4D97-AF65-F5344CB8AC3E}">
        <p14:creationId xmlns:p14="http://schemas.microsoft.com/office/powerpoint/2010/main" val="83235609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inal legal text">
    <p:spTree>
      <p:nvGrpSpPr>
        <p:cNvPr id="1" name=""/>
        <p:cNvGrpSpPr/>
        <p:nvPr/>
      </p:nvGrpSpPr>
      <p:grpSpPr>
        <a:xfrm>
          <a:off x="0" y="0"/>
          <a:ext cx="0" cy="0"/>
          <a:chOff x="0" y="0"/>
          <a:chExt cx="0" cy="0"/>
        </a:xfrm>
      </p:grpSpPr>
      <p:sp>
        <p:nvSpPr>
          <p:cNvPr id="3" name="Line 11"/>
          <p:cNvSpPr>
            <a:spLocks noChangeShapeType="1"/>
          </p:cNvSpPr>
          <p:nvPr userDrawn="1"/>
        </p:nvSpPr>
        <p:spPr bwMode="auto">
          <a:xfrm>
            <a:off x="455613" y="6243638"/>
            <a:ext cx="82296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8" name="Content Placeholder 2"/>
          <p:cNvSpPr>
            <a:spLocks noGrp="1"/>
          </p:cNvSpPr>
          <p:nvPr>
            <p:ph idx="1"/>
          </p:nvPr>
        </p:nvSpPr>
        <p:spPr>
          <a:xfrm>
            <a:off x="455612" y="719139"/>
            <a:ext cx="3506400" cy="5210062"/>
          </a:xfr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Arial" pitchFamily="34" charset="0"/>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Arial" pitchFamily="34" charset="0"/>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Arial" pitchFamily="34" charset="0"/>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Arial" pitchFamily="34" charset="0"/>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Arial" pitchFamily="34" charset="0"/>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18229516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31216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userDrawn="1">
  <p:cSld name="Divider - yellow">
    <p:spTree>
      <p:nvGrpSpPr>
        <p:cNvPr id="1" name=""/>
        <p:cNvGrpSpPr/>
        <p:nvPr/>
      </p:nvGrpSpPr>
      <p:grpSpPr>
        <a:xfrm>
          <a:off x="0" y="0"/>
          <a:ext cx="0" cy="0"/>
          <a:chOff x="0" y="0"/>
          <a:chExt cx="0" cy="0"/>
        </a:xfrm>
      </p:grpSpPr>
      <p:sp>
        <p:nvSpPr>
          <p:cNvPr id="3" name="Freeform 5"/>
          <p:cNvSpPr>
            <a:spLocks/>
          </p:cNvSpPr>
          <p:nvPr userDrawn="1"/>
        </p:nvSpPr>
        <p:spPr bwMode="gray">
          <a:xfrm>
            <a:off x="457200" y="1039813"/>
            <a:ext cx="8229600" cy="5184775"/>
          </a:xfrm>
          <a:custGeom>
            <a:avLst/>
            <a:gdLst>
              <a:gd name="T0" fmla="*/ 0 w 5184"/>
              <a:gd name="T1" fmla="*/ 0 h 3266"/>
              <a:gd name="T2" fmla="*/ 0 w 5184"/>
              <a:gd name="T3" fmla="*/ 2147483646 h 3266"/>
              <a:gd name="T4" fmla="*/ 2147483646 w 5184"/>
              <a:gd name="T5" fmla="*/ 2147483646 h 3266"/>
              <a:gd name="T6" fmla="*/ 2147483646 w 5184"/>
              <a:gd name="T7" fmla="*/ 0 h 3266"/>
              <a:gd name="T8" fmla="*/ 0 w 5184"/>
              <a:gd name="T9" fmla="*/ 0 h 32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184" h="3266">
                <a:moveTo>
                  <a:pt x="0" y="0"/>
                </a:moveTo>
                <a:lnTo>
                  <a:pt x="0" y="3266"/>
                </a:lnTo>
                <a:lnTo>
                  <a:pt x="5184" y="2352"/>
                </a:lnTo>
                <a:lnTo>
                  <a:pt x="5184"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pt-BR">
              <a:solidFill>
                <a:srgbClr val="000000"/>
              </a:solidFill>
              <a:cs typeface="Arial" panose="020B0604020202020204" pitchFamily="34" charset="0"/>
            </a:endParaRPr>
          </a:p>
        </p:txBody>
      </p:sp>
      <p:sp>
        <p:nvSpPr>
          <p:cNvPr id="2" name="Title 1"/>
          <p:cNvSpPr>
            <a:spLocks noGrp="1"/>
          </p:cNvSpPr>
          <p:nvPr>
            <p:ph type="title"/>
          </p:nvPr>
        </p:nvSpPr>
        <p:spPr>
          <a:xfrm>
            <a:off x="463550" y="261938"/>
            <a:ext cx="8213725" cy="790575"/>
          </a:xfrm>
        </p:spPr>
        <p:txBody>
          <a:bodyPr/>
          <a:lstStyle>
            <a:lvl1pPr algn="l">
              <a:defRPr sz="3000" b="1" cap="none" baseline="0">
                <a:solidFill>
                  <a:schemeClr val="tx2"/>
                </a:solidFill>
              </a:defRPr>
            </a:lvl1pPr>
          </a:lstStyle>
          <a:p>
            <a:r>
              <a:rPr lang="en-US"/>
              <a:t>Click to edit Master title style</a:t>
            </a:r>
            <a:endParaRPr lang="en-GB"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178076640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6" name="Rectangle 1"/>
          <p:cNvSpPr>
            <a:spLocks noChangeAspect="1"/>
          </p:cNvSpPr>
          <p:nvPr userDrawn="1"/>
        </p:nvSpPr>
        <p:spPr>
          <a:xfrm>
            <a:off x="1932781" y="777242"/>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rgbClr val="000000"/>
              </a:solidFill>
            </a:endParaRPr>
          </a:p>
        </p:txBody>
      </p:sp>
      <p:sp>
        <p:nvSpPr>
          <p:cNvPr id="17" name="Title 1"/>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dirty="0"/>
              <a:t>Click to edit Master title style</a:t>
            </a:r>
            <a:endParaRPr lang="en-GB" dirty="0"/>
          </a:p>
        </p:txBody>
      </p:sp>
      <p:sp>
        <p:nvSpPr>
          <p:cNvPr id="18" name="Subtitle 2"/>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0" indent="0" algn="l">
              <a:buNone/>
              <a:defRPr sz="1600">
                <a:solidFill>
                  <a:srgbClr val="404040"/>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spTree>
    <p:extLst>
      <p:ext uri="{BB962C8B-B14F-4D97-AF65-F5344CB8AC3E}">
        <p14:creationId xmlns:p14="http://schemas.microsoft.com/office/powerpoint/2010/main" val="19429485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602"/>
            <a:ext cx="8229600" cy="469897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35438241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600"/>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5377457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latin typeface="+mn-lt"/>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457200" y="1425600"/>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294388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 gre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sp>
        <p:nvSpPr>
          <p:cNvPr id="38" name="Freeform 5"/>
          <p:cNvSpPr>
            <a:spLocks/>
          </p:cNvSpPr>
          <p:nvPr userDrawn="1"/>
        </p:nvSpPr>
        <p:spPr bwMode="gray">
          <a:xfrm>
            <a:off x="457200" y="1039813"/>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7" name="Group 6"/>
          <p:cNvGrpSpPr/>
          <p:nvPr userDrawn="1"/>
        </p:nvGrpSpPr>
        <p:grpSpPr>
          <a:xfrm>
            <a:off x="8336758" y="6450013"/>
            <a:ext cx="338137" cy="204787"/>
            <a:chOff x="8348663" y="6450013"/>
            <a:chExt cx="338137" cy="204787"/>
          </a:xfrm>
        </p:grpSpPr>
        <p:sp>
          <p:nvSpPr>
            <p:cNvPr id="8"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9"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41537352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8377159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only, no line">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288307494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lumns, no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426464"/>
            <a:ext cx="4038600" cy="4691061"/>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12"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170371101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s with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201600"/>
            <a:ext cx="8229600" cy="860400"/>
          </a:xfrm>
          <a:prstGeom prst="rect">
            <a:avLst/>
          </a:prstGeom>
        </p:spPr>
        <p:txBody>
          <a:bodyPr/>
          <a:lstStyle>
            <a:lvl1pPr>
              <a:defRPr>
                <a:solidFill>
                  <a:schemeClr val="bg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2121115"/>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51200" y="2121115"/>
            <a:ext cx="4042800" cy="3994963"/>
          </a:xfrm>
          <a:prstGeom prst="rect">
            <a:avLst/>
          </a:prstGeo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
        <p:nvSpPr>
          <p:cNvPr id="10" name="Text Placeholder 9"/>
          <p:cNvSpPr>
            <a:spLocks noGrp="1"/>
          </p:cNvSpPr>
          <p:nvPr>
            <p:ph type="body" sz="quarter" idx="12"/>
          </p:nvPr>
        </p:nvSpPr>
        <p:spPr>
          <a:xfrm>
            <a:off x="457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
        <p:nvSpPr>
          <p:cNvPr id="11" name="Text Placeholder 9"/>
          <p:cNvSpPr>
            <a:spLocks noGrp="1"/>
          </p:cNvSpPr>
          <p:nvPr>
            <p:ph type="body" sz="quarter" idx="13"/>
          </p:nvPr>
        </p:nvSpPr>
        <p:spPr>
          <a:xfrm>
            <a:off x="4651200" y="1426464"/>
            <a:ext cx="4042800" cy="640800"/>
          </a:xfrm>
          <a:prstGeom prst="rect">
            <a:avLst/>
          </a:prstGeom>
        </p:spPr>
        <p:txBody>
          <a:bodyPr anchor="t" anchorCtr="0"/>
          <a:lstStyle>
            <a:lvl1pPr>
              <a:buNone/>
              <a:defRPr b="1">
                <a:solidFill>
                  <a:schemeClr val="bg1"/>
                </a:solidFill>
              </a:defRPr>
            </a:lvl1pPr>
          </a:lstStyle>
          <a:p>
            <a:pPr lvl="0"/>
            <a:endParaRPr lang="en-GB" dirty="0"/>
          </a:p>
        </p:txBody>
      </p:sp>
      <p:sp>
        <p:nvSpPr>
          <p:cNvPr id="9"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296486183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Key statement">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55614" y="1024129"/>
            <a:ext cx="8229600" cy="1643063"/>
          </a:xfrm>
          <a:prstGeom prst="rect">
            <a:avLst/>
          </a:prstGeom>
        </p:spPr>
        <p:txBody>
          <a:bodyPr/>
          <a:lstStyle>
            <a:lvl1pPr marL="0" indent="0" algn="l">
              <a:lnSpc>
                <a:spcPct val="85000"/>
              </a:lnSpc>
              <a:spcBef>
                <a:spcPts val="0"/>
              </a:spcBef>
              <a:buNone/>
              <a:defRPr sz="5000" b="1">
                <a:solidFill>
                  <a:schemeClr val="bg2"/>
                </a:solidFill>
                <a:latin typeface="+mn-lt"/>
              </a:defRPr>
            </a:lvl1pPr>
            <a:lvl2pPr marL="0" indent="0">
              <a:buNone/>
              <a:defRPr/>
            </a:lvl2pPr>
            <a:lvl3pPr marL="0" indent="0">
              <a:buNone/>
              <a:defRPr/>
            </a:lvl3pPr>
            <a:lvl4pPr marL="0" indent="0">
              <a:buNone/>
              <a:defRPr/>
            </a:lvl4pPr>
            <a:lvl5pPr marL="0" indent="0">
              <a:buNone/>
              <a:defRPr/>
            </a:lvl5pPr>
          </a:lstStyle>
          <a:p>
            <a:pPr lvl="0"/>
            <a:r>
              <a:rPr lang="en-US" dirty="0"/>
              <a:t>Click to edit Master text styles</a:t>
            </a:r>
          </a:p>
        </p:txBody>
      </p:sp>
      <p:sp>
        <p:nvSpPr>
          <p:cNvPr id="5"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endParaRPr>
          </a:p>
        </p:txBody>
      </p:sp>
    </p:spTree>
    <p:extLst>
      <p:ext uri="{BB962C8B-B14F-4D97-AF65-F5344CB8AC3E}">
        <p14:creationId xmlns:p14="http://schemas.microsoft.com/office/powerpoint/2010/main" val="15638568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281379631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6" name="Freeform 5"/>
          <p:cNvSpPr>
            <a:spLocks/>
          </p:cNvSpPr>
          <p:nvPr userDrawn="1"/>
        </p:nvSpPr>
        <p:spPr bwMode="gray">
          <a:xfrm>
            <a:off x="457200" y="1042416"/>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196034394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57200" y="201168"/>
            <a:ext cx="8229600" cy="8046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a:defRPr>
                <a:solidFill>
                  <a:schemeClr val="bg1"/>
                </a:solidFill>
              </a:defRPr>
            </a:lvl1pPr>
          </a:lstStyle>
          <a:p>
            <a:pPr lvl="0" algn="l" fontAlgn="base">
              <a:lnSpc>
                <a:spcPct val="85000"/>
              </a:lnSpc>
              <a:spcAft>
                <a:spcPct val="0"/>
              </a:spcAft>
            </a:pPr>
            <a:r>
              <a:rPr lang="en-US" dirty="0"/>
              <a:t>Click to edit Master title style</a:t>
            </a:r>
          </a:p>
        </p:txBody>
      </p:sp>
      <p:sp>
        <p:nvSpPr>
          <p:cNvPr id="5" name="Freeform 5"/>
          <p:cNvSpPr>
            <a:spLocks/>
          </p:cNvSpPr>
          <p:nvPr userDrawn="1"/>
        </p:nvSpPr>
        <p:spPr bwMode="gray">
          <a:xfrm>
            <a:off x="457200" y="1033274"/>
            <a:ext cx="8229600" cy="5184775"/>
          </a:xfrm>
          <a:custGeom>
            <a:avLst/>
            <a:gdLst/>
            <a:ahLst/>
            <a:cxnLst>
              <a:cxn ang="0">
                <a:pos x="0" y="0"/>
              </a:cxn>
              <a:cxn ang="0">
                <a:pos x="0" y="3266"/>
              </a:cxn>
              <a:cxn ang="0">
                <a:pos x="5184" y="2352"/>
              </a:cxn>
              <a:cxn ang="0">
                <a:pos x="5184" y="0"/>
              </a:cxn>
              <a:cxn ang="0">
                <a:pos x="0" y="0"/>
              </a:cxn>
            </a:cxnLst>
            <a:rect l="0" t="0" r="r" b="b"/>
            <a:pathLst>
              <a:path w="5184" h="3266">
                <a:moveTo>
                  <a:pt x="0" y="0"/>
                </a:moveTo>
                <a:lnTo>
                  <a:pt x="0" y="3266"/>
                </a:lnTo>
                <a:lnTo>
                  <a:pt x="5184" y="2352"/>
                </a:lnTo>
                <a:lnTo>
                  <a:pt x="5184" y="0"/>
                </a:lnTo>
                <a:lnTo>
                  <a:pt x="0" y="0"/>
                </a:lnTo>
                <a:close/>
              </a:path>
            </a:pathLst>
          </a:custGeom>
          <a:blipFill dpi="0" rotWithShape="1">
            <a:blip r:embed="rId2" cstate="print"/>
            <a:srcRect/>
            <a:stretch>
              <a:fillRect/>
            </a:stretch>
          </a:blip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endParaRPr>
          </a:p>
        </p:txBody>
      </p:sp>
    </p:spTree>
    <p:extLst>
      <p:ext uri="{BB962C8B-B14F-4D97-AF65-F5344CB8AC3E}">
        <p14:creationId xmlns:p14="http://schemas.microsoft.com/office/powerpoint/2010/main" val="42698409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7" name="Line 11"/>
          <p:cNvSpPr>
            <a:spLocks noChangeShapeType="1"/>
          </p:cNvSpPr>
          <p:nvPr userDrawn="1"/>
        </p:nvSpPr>
        <p:spPr bwMode="auto">
          <a:xfrm>
            <a:off x="455613" y="6243638"/>
            <a:ext cx="8229600" cy="0"/>
          </a:xfrm>
          <a:prstGeom prst="line">
            <a:avLst/>
          </a:prstGeom>
          <a:noFill/>
          <a:ln w="3175">
            <a:solidFill>
              <a:schemeClr val="bg1"/>
            </a:solidFill>
            <a:round/>
            <a:headEnd/>
            <a:tailEnd/>
          </a:ln>
          <a:effectLst/>
        </p:spPr>
        <p:txBody>
          <a:bodyPr wrap="none" anchor="ctr"/>
          <a:lstStyle/>
          <a:p>
            <a:endParaRPr lang="en-US" dirty="0">
              <a:solidFill>
                <a:srgbClr val="646464"/>
              </a:solidFill>
            </a:endParaRPr>
          </a:p>
        </p:txBody>
      </p:sp>
    </p:spTree>
    <p:extLst>
      <p:ext uri="{BB962C8B-B14F-4D97-AF65-F5344CB8AC3E}">
        <p14:creationId xmlns:p14="http://schemas.microsoft.com/office/powerpoint/2010/main" val="21053805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Final legal text">
    <p:spTree>
      <p:nvGrpSpPr>
        <p:cNvPr id="1" name=""/>
        <p:cNvGrpSpPr/>
        <p:nvPr/>
      </p:nvGrpSpPr>
      <p:grpSpPr>
        <a:xfrm>
          <a:off x="0" y="0"/>
          <a:ext cx="0" cy="0"/>
          <a:chOff x="0" y="0"/>
          <a:chExt cx="0" cy="0"/>
        </a:xfrm>
      </p:grpSpPr>
      <p:sp>
        <p:nvSpPr>
          <p:cNvPr id="8" name="Content Placeholder 2"/>
          <p:cNvSpPr>
            <a:spLocks noGrp="1"/>
          </p:cNvSpPr>
          <p:nvPr>
            <p:ph idx="1"/>
          </p:nvPr>
        </p:nvSpPr>
        <p:spPr>
          <a:xfrm>
            <a:off x="455612" y="719139"/>
            <a:ext cx="3506400" cy="5210062"/>
          </a:xfrm>
          <a:prstGeom prst="rect">
            <a:avLst/>
          </a:prstGeom>
        </p:spPr>
        <p:txBody>
          <a:bodyPr/>
          <a:lstStyle>
            <a:lvl1pPr marL="0" indent="0" algn="l" defTabSz="995363" rtl="0" fontAlgn="base">
              <a:lnSpc>
                <a:spcPct val="100000"/>
              </a:lnSpc>
              <a:spcBef>
                <a:spcPct val="70000"/>
              </a:spcBef>
              <a:spcAft>
                <a:spcPct val="0"/>
              </a:spcAft>
              <a:buSzPct val="100000"/>
              <a:buNone/>
              <a:defRPr lang="en-US" sz="1200" kern="1200" noProof="0" dirty="0" smtClean="0">
                <a:solidFill>
                  <a:schemeClr val="bg1"/>
                </a:solidFill>
                <a:latin typeface="+mn-lt"/>
                <a:ea typeface="+mn-ea"/>
                <a:cs typeface="Arial" pitchFamily="34" charset="0"/>
              </a:defRPr>
            </a:lvl1pPr>
            <a:lvl2pPr marL="0" indent="0" algn="l" defTabSz="995363" rtl="0" fontAlgn="base">
              <a:lnSpc>
                <a:spcPct val="100000"/>
              </a:lnSpc>
              <a:spcBef>
                <a:spcPct val="0"/>
              </a:spcBef>
              <a:spcAft>
                <a:spcPct val="0"/>
              </a:spcAft>
              <a:buSzPct val="100000"/>
              <a:buNone/>
              <a:defRPr lang="en-US" sz="900" b="1" kern="1200" noProof="0" dirty="0" smtClean="0">
                <a:solidFill>
                  <a:schemeClr val="bg1"/>
                </a:solidFill>
                <a:latin typeface="+mn-lt"/>
                <a:ea typeface="+mn-ea"/>
                <a:cs typeface="Arial" pitchFamily="34" charset="0"/>
              </a:defRPr>
            </a:lvl2pPr>
            <a:lvl3pPr marL="176213" indent="-176213" algn="l" defTabSz="995363" rtl="0" fontAlgn="base">
              <a:lnSpc>
                <a:spcPct val="100000"/>
              </a:lnSpc>
              <a:spcBef>
                <a:spcPct val="0"/>
              </a:spcBef>
              <a:spcAft>
                <a:spcPct val="0"/>
              </a:spcAft>
              <a:buClr>
                <a:schemeClr val="accent2"/>
              </a:buClr>
              <a:buSzPct val="70000"/>
              <a:buFont typeface="Arial" pitchFamily="34" charset="0"/>
              <a:buChar char="►"/>
              <a:defRPr lang="en-US" sz="900" b="1" kern="1200" noProof="0" dirty="0" smtClean="0">
                <a:solidFill>
                  <a:schemeClr val="bg1"/>
                </a:solidFill>
                <a:latin typeface="+mn-lt"/>
                <a:ea typeface="+mn-ea"/>
                <a:cs typeface="Arial" pitchFamily="34" charset="0"/>
              </a:defRPr>
            </a:lvl3pPr>
            <a:lvl4pPr marL="0" indent="0" algn="l" defTabSz="995363" rtl="0" fontAlgn="base">
              <a:lnSpc>
                <a:spcPct val="100000"/>
              </a:lnSpc>
              <a:spcBef>
                <a:spcPct val="0"/>
              </a:spcBef>
              <a:spcAft>
                <a:spcPct val="0"/>
              </a:spcAft>
              <a:buSzPct val="100000"/>
              <a:buNone/>
              <a:defRPr lang="en-US" sz="800" kern="1200" noProof="0" dirty="0" smtClean="0">
                <a:solidFill>
                  <a:schemeClr val="bg1"/>
                </a:solidFill>
                <a:latin typeface="+mn-lt"/>
                <a:ea typeface="+mn-ea"/>
                <a:cs typeface="Arial" pitchFamily="34" charset="0"/>
              </a:defRPr>
            </a:lvl4pPr>
            <a:lvl5pPr marL="188913" indent="-188913" algn="l" defTabSz="995363" rtl="0" fontAlgn="base">
              <a:lnSpc>
                <a:spcPct val="100000"/>
              </a:lnSpc>
              <a:spcBef>
                <a:spcPct val="0"/>
              </a:spcBef>
              <a:spcAft>
                <a:spcPct val="0"/>
              </a:spcAft>
              <a:buClr>
                <a:schemeClr val="accent2"/>
              </a:buClr>
              <a:buSzPct val="70000"/>
              <a:buFont typeface="Arial" pitchFamily="34" charset="0"/>
              <a:buChar char="►"/>
              <a:defRPr lang="en-US" sz="800" kern="1200" noProof="0" dirty="0">
                <a:solidFill>
                  <a:schemeClr val="bg1"/>
                </a:solidFill>
                <a:latin typeface="+mn-lt"/>
                <a:ea typeface="+mn-ea"/>
                <a:cs typeface="Arial"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234547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3550" y="261938"/>
            <a:ext cx="8213725" cy="790575"/>
          </a:xfrm>
        </p:spPr>
        <p:txBody>
          <a:bodyPr anchor="t"/>
          <a:lstStyle>
            <a:lvl1pPr algn="l">
              <a:defRPr sz="3000" b="1" cap="none" baseline="0">
                <a:solidFill>
                  <a:schemeClr val="tx2"/>
                </a:solidFill>
              </a:defRPr>
            </a:lvl1pPr>
          </a:lstStyle>
          <a:p>
            <a:r>
              <a:rPr lang="en-US" dirty="0"/>
              <a:t>Divider title</a:t>
            </a:r>
            <a:endParaRPr lang="en-GB" dirty="0"/>
          </a:p>
        </p:txBody>
      </p:sp>
      <p:pic>
        <p:nvPicPr>
          <p:cNvPr id="10" name="Picture 2"/>
          <p:cNvPicPr>
            <a:picLocks noChangeAspect="1" noChangeArrowheads="1"/>
          </p:cNvPicPr>
          <p:nvPr userDrawn="1"/>
        </p:nvPicPr>
        <p:blipFill>
          <a:blip r:embed="rId2" cstate="print"/>
          <a:srcRect/>
          <a:stretch>
            <a:fillRect/>
          </a:stretch>
        </p:blipFill>
        <p:spPr bwMode="auto">
          <a:xfrm>
            <a:off x="457200" y="1044000"/>
            <a:ext cx="8225549" cy="5184000"/>
          </a:xfrm>
          <a:prstGeom prst="rect">
            <a:avLst/>
          </a:prstGeom>
          <a:noFill/>
          <a:ln w="9525">
            <a:noFill/>
            <a:miter lim="800000"/>
            <a:headEnd/>
            <a:tailEnd/>
          </a:ln>
          <a:effectLst/>
        </p:spPr>
      </p:pic>
      <p:grpSp>
        <p:nvGrpSpPr>
          <p:cNvPr id="11" name="Group 10"/>
          <p:cNvGrpSpPr/>
          <p:nvPr userDrawn="1"/>
        </p:nvGrpSpPr>
        <p:grpSpPr>
          <a:xfrm>
            <a:off x="8336758" y="6450013"/>
            <a:ext cx="338137" cy="204787"/>
            <a:chOff x="8348663" y="6450013"/>
            <a:chExt cx="338137" cy="204787"/>
          </a:xfrm>
        </p:grpSpPr>
        <p:sp>
          <p:nvSpPr>
            <p:cNvPr id="12"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3"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6908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30918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4" name="TextBox 3"/>
          <p:cNvSpPr txBox="1"/>
          <p:nvPr userDrawn="1"/>
        </p:nvSpPr>
        <p:spPr bwMode="gray">
          <a:xfrm>
            <a:off x="468314" y="620575"/>
            <a:ext cx="4105275" cy="2351250"/>
          </a:xfrm>
          <a:prstGeom prst="rect">
            <a:avLst/>
          </a:prstGeom>
          <a:noFill/>
        </p:spPr>
        <p:txBody>
          <a:bodyPr wrap="square" lIns="0" tIns="0" rIns="0" bIns="0" rtlCol="0">
            <a:noAutofit/>
          </a:bodyPr>
          <a:lstStyle/>
          <a:p>
            <a:pPr defTabSz="914239">
              <a:spcAft>
                <a:spcPts val="1400"/>
              </a:spcAft>
              <a:buFont typeface="Arial" pitchFamily="34" charset="0"/>
              <a:buNone/>
              <a:defRPr/>
            </a:pPr>
            <a:r>
              <a:rPr lang="en-US" sz="1200" b="1" dirty="0">
                <a:solidFill>
                  <a:srgbClr val="646464"/>
                </a:solidFill>
              </a:rPr>
              <a:t>EY</a:t>
            </a:r>
            <a:r>
              <a:rPr lang="en-GB" sz="1200" dirty="0">
                <a:solidFill>
                  <a:srgbClr val="646464"/>
                </a:solidFill>
              </a:rPr>
              <a:t> | Assurance | Tax | Transactions | Advisory</a:t>
            </a:r>
          </a:p>
          <a:p>
            <a:pPr marL="0" lvl="3" defTabSz="914239">
              <a:spcAft>
                <a:spcPts val="1400"/>
              </a:spcAft>
              <a:buSzPct val="75000"/>
              <a:defRPr/>
            </a:pPr>
            <a:r>
              <a:rPr lang="en-GB" sz="1200" dirty="0">
                <a:solidFill>
                  <a:srgbClr val="646464"/>
                </a:solidFill>
              </a:rPr>
              <a:t>Ernst &amp; Young LLP</a:t>
            </a:r>
          </a:p>
          <a:p>
            <a:pPr marL="0" lvl="3" defTabSz="914239">
              <a:spcAft>
                <a:spcPts val="800"/>
              </a:spcAft>
              <a:buSzPct val="75000"/>
              <a:defRPr/>
            </a:pPr>
            <a:r>
              <a:rPr lang="en-GB" sz="900" dirty="0">
                <a:solidFill>
                  <a:srgbClr val="646464"/>
                </a:solidFill>
              </a:rPr>
              <a:t>© 2015 Ernst &amp; Young LLP. Published in the UK.</a:t>
            </a:r>
            <a:br>
              <a:rPr lang="en-GB" sz="900" dirty="0">
                <a:solidFill>
                  <a:srgbClr val="646464"/>
                </a:solidFill>
              </a:rPr>
            </a:br>
            <a:r>
              <a:rPr lang="en-GB" sz="900" spc="-10" dirty="0">
                <a:solidFill>
                  <a:srgbClr val="646464"/>
                </a:solidFill>
              </a:rPr>
              <a:t>All Rights Reserved.</a:t>
            </a:r>
          </a:p>
          <a:p>
            <a:pPr marL="0" lvl="3" defTabSz="914239">
              <a:spcAft>
                <a:spcPts val="800"/>
              </a:spcAft>
              <a:buSzPct val="75000"/>
              <a:defRPr/>
            </a:pPr>
            <a:r>
              <a:rPr lang="en-GB" sz="800" spc="-20" dirty="0">
                <a:solidFill>
                  <a:srgbClr val="646464"/>
                </a:solidFill>
              </a:rPr>
              <a:t>The UK firm Ernst &amp; Young LLP is a limited liability partnership registered in England and Wales</a:t>
            </a:r>
            <a:br>
              <a:rPr lang="en-GB" sz="800" spc="-20" dirty="0">
                <a:solidFill>
                  <a:srgbClr val="646464"/>
                </a:solidFill>
              </a:rPr>
            </a:br>
            <a:r>
              <a:rPr lang="en-GB" sz="800" spc="-20" dirty="0">
                <a:solidFill>
                  <a:srgbClr val="646464"/>
                </a:solidFill>
              </a:rPr>
              <a:t>with registered number OC300001 and is a member firm of Ernst &amp; Young Global Limited.</a:t>
            </a:r>
          </a:p>
          <a:p>
            <a:pPr marL="0" lvl="3" defTabSz="914239">
              <a:spcAft>
                <a:spcPts val="800"/>
              </a:spcAft>
              <a:buSzPct val="75000"/>
              <a:defRPr/>
            </a:pPr>
            <a:r>
              <a:rPr lang="en-GB" sz="800" spc="-20" dirty="0">
                <a:solidFill>
                  <a:srgbClr val="646464"/>
                </a:solidFill>
              </a:rPr>
              <a:t>Ernst &amp; Young LLP, 1 More London Place, London, SE1 2AF.</a:t>
            </a:r>
          </a:p>
          <a:p>
            <a:pPr marL="0" lvl="3" defTabSz="914239">
              <a:spcAft>
                <a:spcPts val="438"/>
              </a:spcAft>
              <a:buSzPct val="75000"/>
              <a:defRPr/>
            </a:pPr>
            <a:r>
              <a:rPr lang="en-GB" sz="1050" dirty="0">
                <a:solidFill>
                  <a:srgbClr val="646464"/>
                </a:solidFill>
              </a:rPr>
              <a:t>ey.com</a:t>
            </a:r>
            <a:endParaRPr lang="en-GB" sz="900" dirty="0">
              <a:solidFill>
                <a:srgbClr val="646464"/>
              </a:solidFill>
            </a:endParaRPr>
          </a:p>
        </p:txBody>
      </p:sp>
    </p:spTree>
    <p:extLst>
      <p:ext uri="{BB962C8B-B14F-4D97-AF65-F5344CB8AC3E}">
        <p14:creationId xmlns:p14="http://schemas.microsoft.com/office/powerpoint/2010/main" val="421035919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10" name="Rectangle 1"/>
          <p:cNvSpPr>
            <a:spLocks noChangeAspect="1"/>
          </p:cNvSpPr>
          <p:nvPr userDrawn="1"/>
        </p:nvSpPr>
        <p:spPr>
          <a:xfrm>
            <a:off x="1932781" y="777242"/>
            <a:ext cx="6755607" cy="3400425"/>
          </a:xfrm>
          <a:custGeom>
            <a:avLst/>
            <a:gdLst>
              <a:gd name="connsiteX0" fmla="*/ 0 w 6753225"/>
              <a:gd name="connsiteY0" fmla="*/ 0 h 3400425"/>
              <a:gd name="connsiteX1" fmla="*/ 6753225 w 6753225"/>
              <a:gd name="connsiteY1" fmla="*/ 0 h 3400425"/>
              <a:gd name="connsiteX2" fmla="*/ 6753225 w 6753225"/>
              <a:gd name="connsiteY2" fmla="*/ 3400425 h 3400425"/>
              <a:gd name="connsiteX3" fmla="*/ 0 w 6753225"/>
              <a:gd name="connsiteY3" fmla="*/ 3400425 h 3400425"/>
              <a:gd name="connsiteX4" fmla="*/ 0 w 6753225"/>
              <a:gd name="connsiteY4" fmla="*/ 0 h 3400425"/>
              <a:gd name="connsiteX0" fmla="*/ 0 w 6755607"/>
              <a:gd name="connsiteY0" fmla="*/ 1197768 h 3400425"/>
              <a:gd name="connsiteX1" fmla="*/ 6755607 w 6755607"/>
              <a:gd name="connsiteY1" fmla="*/ 0 h 3400425"/>
              <a:gd name="connsiteX2" fmla="*/ 6755607 w 6755607"/>
              <a:gd name="connsiteY2" fmla="*/ 3400425 h 3400425"/>
              <a:gd name="connsiteX3" fmla="*/ 2382 w 6755607"/>
              <a:gd name="connsiteY3" fmla="*/ 3400425 h 3400425"/>
              <a:gd name="connsiteX4" fmla="*/ 0 w 6755607"/>
              <a:gd name="connsiteY4" fmla="*/ 1197768 h 3400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5607" h="3400425">
                <a:moveTo>
                  <a:pt x="0" y="1197768"/>
                </a:moveTo>
                <a:lnTo>
                  <a:pt x="6755607" y="0"/>
                </a:lnTo>
                <a:lnTo>
                  <a:pt x="6755607" y="3400425"/>
                </a:lnTo>
                <a:lnTo>
                  <a:pt x="2382" y="3400425"/>
                </a:lnTo>
                <a:lnTo>
                  <a:pt x="0" y="1197768"/>
                </a:lnTo>
                <a:close/>
              </a:path>
            </a:pathLst>
          </a:cu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dirty="0">
              <a:solidFill>
                <a:srgbClr val="000000"/>
              </a:solidFill>
            </a:endParaRPr>
          </a:p>
        </p:txBody>
      </p:sp>
      <p:sp>
        <p:nvSpPr>
          <p:cNvPr id="12" name="Title 1"/>
          <p:cNvSpPr>
            <a:spLocks noGrp="1"/>
          </p:cNvSpPr>
          <p:nvPr>
            <p:ph type="ctrTitle"/>
          </p:nvPr>
        </p:nvSpPr>
        <p:spPr>
          <a:xfrm>
            <a:off x="2212847" y="2240280"/>
            <a:ext cx="6217920" cy="860400"/>
          </a:xfrm>
        </p:spPr>
        <p:txBody>
          <a:bodyPr/>
          <a:lstStyle>
            <a:lvl1pPr>
              <a:defRPr>
                <a:solidFill>
                  <a:srgbClr val="404040"/>
                </a:solidFill>
                <a:latin typeface="+mn-lt"/>
                <a:cs typeface="Arial" pitchFamily="34" charset="0"/>
              </a:defRPr>
            </a:lvl1pPr>
          </a:lstStyle>
          <a:p>
            <a:r>
              <a:rPr lang="en-US"/>
              <a:t>Click to edit Master title style</a:t>
            </a:r>
            <a:endParaRPr lang="en-GB" dirty="0"/>
          </a:p>
        </p:txBody>
      </p:sp>
      <p:sp>
        <p:nvSpPr>
          <p:cNvPr id="15" name="Subtitle 2"/>
          <p:cNvSpPr>
            <a:spLocks noGrp="1"/>
          </p:cNvSpPr>
          <p:nvPr>
            <p:ph type="subTitle" idx="1"/>
          </p:nvPr>
        </p:nvSpPr>
        <p:spPr>
          <a:xfrm>
            <a:off x="2212848" y="3220754"/>
            <a:ext cx="6217920"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dirty="0"/>
          </a:p>
        </p:txBody>
      </p:sp>
    </p:spTree>
    <p:extLst>
      <p:ext uri="{BB962C8B-B14F-4D97-AF65-F5344CB8AC3E}">
        <p14:creationId xmlns:p14="http://schemas.microsoft.com/office/powerpoint/2010/main" val="127969311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Cover alternat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sp>
        <p:nvSpPr>
          <p:cNvPr id="8" name="Freeform 5"/>
          <p:cNvSpPr>
            <a:spLocks noChangeAspect="1"/>
          </p:cNvSpPr>
          <p:nvPr userDrawn="1"/>
        </p:nvSpPr>
        <p:spPr bwMode="gray">
          <a:xfrm rot="10800000">
            <a:off x="3277045" y="457200"/>
            <a:ext cx="5413248" cy="4570413"/>
          </a:xfrm>
          <a:custGeom>
            <a:avLst/>
            <a:gdLst>
              <a:gd name="connsiteX0" fmla="*/ 0 w 10000"/>
              <a:gd name="connsiteY0" fmla="*/ 0 h 9745"/>
              <a:gd name="connsiteX1" fmla="*/ 921 w 10000"/>
              <a:gd name="connsiteY1" fmla="*/ 9745 h 9745"/>
              <a:gd name="connsiteX2" fmla="*/ 10000 w 10000"/>
              <a:gd name="connsiteY2" fmla="*/ 7201 h 9745"/>
              <a:gd name="connsiteX3" fmla="*/ 10000 w 10000"/>
              <a:gd name="connsiteY3" fmla="*/ 0 h 9745"/>
              <a:gd name="connsiteX4" fmla="*/ 0 w 10000"/>
              <a:gd name="connsiteY4" fmla="*/ 0 h 9745"/>
              <a:gd name="connsiteX0" fmla="*/ 0 w 9079"/>
              <a:gd name="connsiteY0" fmla="*/ 0 h 10000"/>
              <a:gd name="connsiteX1" fmla="*/ 0 w 9079"/>
              <a:gd name="connsiteY1" fmla="*/ 10000 h 10000"/>
              <a:gd name="connsiteX2" fmla="*/ 9079 w 9079"/>
              <a:gd name="connsiteY2" fmla="*/ 7389 h 10000"/>
              <a:gd name="connsiteX3" fmla="*/ 9079 w 9079"/>
              <a:gd name="connsiteY3" fmla="*/ 0 h 10000"/>
              <a:gd name="connsiteX4" fmla="*/ 0 w 9079"/>
              <a:gd name="connsiteY4" fmla="*/ 0 h 10000"/>
              <a:gd name="connsiteX0" fmla="*/ 5 w 10000"/>
              <a:gd name="connsiteY0" fmla="*/ 2555 h 10000"/>
              <a:gd name="connsiteX1" fmla="*/ 0 w 10000"/>
              <a:gd name="connsiteY1" fmla="*/ 10000 h 10000"/>
              <a:gd name="connsiteX2" fmla="*/ 10000 w 10000"/>
              <a:gd name="connsiteY2" fmla="*/ 7389 h 10000"/>
              <a:gd name="connsiteX3" fmla="*/ 10000 w 10000"/>
              <a:gd name="connsiteY3" fmla="*/ 0 h 10000"/>
              <a:gd name="connsiteX4" fmla="*/ 5 w 10000"/>
              <a:gd name="connsiteY4" fmla="*/ 2555 h 10000"/>
              <a:gd name="connsiteX0" fmla="*/ 5 w 10000"/>
              <a:gd name="connsiteY0" fmla="*/ 0 h 7445"/>
              <a:gd name="connsiteX1" fmla="*/ 0 w 10000"/>
              <a:gd name="connsiteY1" fmla="*/ 7445 h 7445"/>
              <a:gd name="connsiteX2" fmla="*/ 10000 w 10000"/>
              <a:gd name="connsiteY2" fmla="*/ 4834 h 7445"/>
              <a:gd name="connsiteX3" fmla="*/ 10000 w 10000"/>
              <a:gd name="connsiteY3" fmla="*/ 7 h 7445"/>
              <a:gd name="connsiteX4" fmla="*/ 5 w 10000"/>
              <a:gd name="connsiteY4" fmla="*/ 0 h 7445"/>
              <a:gd name="connsiteX0" fmla="*/ 5 w 10000"/>
              <a:gd name="connsiteY0" fmla="*/ 0 h 10000"/>
              <a:gd name="connsiteX1" fmla="*/ 0 w 10000"/>
              <a:gd name="connsiteY1" fmla="*/ 10000 h 10000"/>
              <a:gd name="connsiteX2" fmla="*/ 8453 w 10000"/>
              <a:gd name="connsiteY2" fmla="*/ 7036 h 10000"/>
              <a:gd name="connsiteX3" fmla="*/ 10000 w 10000"/>
              <a:gd name="connsiteY3" fmla="*/ 9 h 10000"/>
              <a:gd name="connsiteX4" fmla="*/ 5 w 10000"/>
              <a:gd name="connsiteY4" fmla="*/ 0 h 10000"/>
              <a:gd name="connsiteX0" fmla="*/ 5 w 8453"/>
              <a:gd name="connsiteY0" fmla="*/ 4143 h 14143"/>
              <a:gd name="connsiteX1" fmla="*/ 0 w 8453"/>
              <a:gd name="connsiteY1" fmla="*/ 14143 h 14143"/>
              <a:gd name="connsiteX2" fmla="*/ 8453 w 8453"/>
              <a:gd name="connsiteY2" fmla="*/ 11179 h 14143"/>
              <a:gd name="connsiteX3" fmla="*/ 8453 w 8453"/>
              <a:gd name="connsiteY3" fmla="*/ 0 h 14143"/>
              <a:gd name="connsiteX4" fmla="*/ 5 w 8453"/>
              <a:gd name="connsiteY4" fmla="*/ 4143 h 14143"/>
              <a:gd name="connsiteX0" fmla="*/ 6 w 10000"/>
              <a:gd name="connsiteY0" fmla="*/ 0 h 10007"/>
              <a:gd name="connsiteX1" fmla="*/ 0 w 10000"/>
              <a:gd name="connsiteY1" fmla="*/ 10007 h 10007"/>
              <a:gd name="connsiteX2" fmla="*/ 10000 w 10000"/>
              <a:gd name="connsiteY2" fmla="*/ 7911 h 10007"/>
              <a:gd name="connsiteX3" fmla="*/ 10000 w 10000"/>
              <a:gd name="connsiteY3" fmla="*/ 7 h 10007"/>
              <a:gd name="connsiteX4" fmla="*/ 6 w 10000"/>
              <a:gd name="connsiteY4" fmla="*/ 0 h 10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7">
                <a:moveTo>
                  <a:pt x="6" y="0"/>
                </a:moveTo>
                <a:cubicBezTo>
                  <a:pt x="4" y="2358"/>
                  <a:pt x="2" y="7650"/>
                  <a:pt x="0" y="10007"/>
                </a:cubicBezTo>
                <a:lnTo>
                  <a:pt x="10000" y="7911"/>
                </a:lnTo>
                <a:lnTo>
                  <a:pt x="10000" y="7"/>
                </a:lnTo>
                <a:lnTo>
                  <a:pt x="6"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000000"/>
              </a:solidFill>
            </a:endParaRPr>
          </a:p>
        </p:txBody>
      </p:sp>
      <p:sp>
        <p:nvSpPr>
          <p:cNvPr id="9" name="Title 1"/>
          <p:cNvSpPr>
            <a:spLocks noGrp="1"/>
          </p:cNvSpPr>
          <p:nvPr>
            <p:ph type="ctrTitle"/>
          </p:nvPr>
        </p:nvSpPr>
        <p:spPr>
          <a:xfrm>
            <a:off x="3557109" y="1677507"/>
            <a:ext cx="4901184" cy="860400"/>
          </a:xfrm>
        </p:spPr>
        <p:txBody>
          <a:bodyPr/>
          <a:lstStyle>
            <a:lvl1pPr>
              <a:defRPr>
                <a:solidFill>
                  <a:srgbClr val="404040"/>
                </a:solidFill>
                <a:latin typeface="+mn-lt"/>
                <a:cs typeface="Arial" pitchFamily="34" charset="0"/>
              </a:defRPr>
            </a:lvl1pPr>
          </a:lstStyle>
          <a:p>
            <a:r>
              <a:rPr lang="en-US"/>
              <a:t>Click to edit Master title style</a:t>
            </a:r>
            <a:endParaRPr lang="en-GB" dirty="0"/>
          </a:p>
        </p:txBody>
      </p:sp>
      <p:sp>
        <p:nvSpPr>
          <p:cNvPr id="10" name="Subtitle 2"/>
          <p:cNvSpPr>
            <a:spLocks noGrp="1"/>
          </p:cNvSpPr>
          <p:nvPr>
            <p:ph type="subTitle" idx="1"/>
          </p:nvPr>
        </p:nvSpPr>
        <p:spPr>
          <a:xfrm>
            <a:off x="3557109" y="2685128"/>
            <a:ext cx="4901184" cy="645742"/>
          </a:xfr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dirty="0"/>
          </a:p>
        </p:txBody>
      </p:sp>
    </p:spTree>
    <p:extLst>
      <p:ext uri="{BB962C8B-B14F-4D97-AF65-F5344CB8AC3E}">
        <p14:creationId xmlns:p14="http://schemas.microsoft.com/office/powerpoint/2010/main" val="86551182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userDrawn="1">
  <p:cSld name="Approved question wid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5675" y="5879592"/>
            <a:ext cx="3780000" cy="618750"/>
          </a:xfrm>
          <a:prstGeom prst="rect">
            <a:avLst/>
          </a:prstGeom>
        </p:spPr>
      </p:pic>
      <p:pic>
        <p:nvPicPr>
          <p:cNvPr id="16" name="Picture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7201" y="777242"/>
            <a:ext cx="6753225" cy="3400425"/>
          </a:xfrm>
          <a:prstGeom prst="rect">
            <a:avLst/>
          </a:prstGeom>
        </p:spPr>
      </p:pic>
      <p:sp>
        <p:nvSpPr>
          <p:cNvPr id="17" name="Subtitle 2"/>
          <p:cNvSpPr>
            <a:spLocks noGrp="1"/>
          </p:cNvSpPr>
          <p:nvPr>
            <p:ph type="subTitle" idx="1"/>
          </p:nvPr>
        </p:nvSpPr>
        <p:spPr>
          <a:xfrm>
            <a:off x="886968" y="3258529"/>
            <a:ext cx="5943432" cy="645742"/>
          </a:xfrm>
          <a:prstGeom prst="rect">
            <a:avLst/>
          </a:prstGeo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dirty="0"/>
          </a:p>
        </p:txBody>
      </p:sp>
      <p:sp>
        <p:nvSpPr>
          <p:cNvPr id="18" name="Title 1"/>
          <p:cNvSpPr>
            <a:spLocks noGrp="1"/>
          </p:cNvSpPr>
          <p:nvPr>
            <p:ph type="ctrTitle"/>
          </p:nvPr>
        </p:nvSpPr>
        <p:spPr>
          <a:xfrm>
            <a:off x="886968" y="2288083"/>
            <a:ext cx="5943432" cy="860400"/>
          </a:xfrm>
          <a:prstGeom prst="rect">
            <a:avLst/>
          </a:prstGeom>
        </p:spPr>
        <p:txBody>
          <a:bodyPr/>
          <a:lstStyle>
            <a:lvl1pPr>
              <a:defRPr>
                <a:solidFill>
                  <a:srgbClr val="404040"/>
                </a:solidFill>
                <a:latin typeface="+mn-lt"/>
                <a:cs typeface="Arial" pitchFamily="34" charset="0"/>
              </a:defRPr>
            </a:lvl1pPr>
          </a:lstStyle>
          <a:p>
            <a:r>
              <a:rPr lang="en-US"/>
              <a:t>Click to edit Master title style</a:t>
            </a:r>
            <a:endParaRPr lang="en-GB" dirty="0"/>
          </a:p>
        </p:txBody>
      </p:sp>
    </p:spTree>
    <p:extLst>
      <p:ext uri="{BB962C8B-B14F-4D97-AF65-F5344CB8AC3E}">
        <p14:creationId xmlns:p14="http://schemas.microsoft.com/office/powerpoint/2010/main" val="97511851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userDrawn="1">
  <p:cSld name="Approved question tall">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08392" y="5340096"/>
            <a:ext cx="987552" cy="1156968"/>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7201" y="457200"/>
            <a:ext cx="5413375" cy="4572000"/>
          </a:xfrm>
          <a:prstGeom prst="rect">
            <a:avLst/>
          </a:prstGeom>
        </p:spPr>
      </p:pic>
      <p:sp>
        <p:nvSpPr>
          <p:cNvPr id="9" name="Title 1"/>
          <p:cNvSpPr>
            <a:spLocks noGrp="1"/>
          </p:cNvSpPr>
          <p:nvPr>
            <p:ph type="ctrTitle"/>
          </p:nvPr>
        </p:nvSpPr>
        <p:spPr>
          <a:xfrm>
            <a:off x="886968" y="1799130"/>
            <a:ext cx="4643060" cy="860400"/>
          </a:xfrm>
          <a:prstGeom prst="rect">
            <a:avLst/>
          </a:prstGeom>
        </p:spPr>
        <p:txBody>
          <a:bodyPr/>
          <a:lstStyle>
            <a:lvl1pPr>
              <a:defRPr>
                <a:solidFill>
                  <a:srgbClr val="404040"/>
                </a:solidFill>
                <a:latin typeface="+mn-lt"/>
                <a:cs typeface="Arial" pitchFamily="34" charset="0"/>
              </a:defRPr>
            </a:lvl1pPr>
          </a:lstStyle>
          <a:p>
            <a:r>
              <a:rPr lang="en-US"/>
              <a:t>Click to edit Master title style</a:t>
            </a:r>
            <a:endParaRPr lang="en-GB" dirty="0"/>
          </a:p>
        </p:txBody>
      </p:sp>
      <p:sp>
        <p:nvSpPr>
          <p:cNvPr id="14" name="Subtitle 2"/>
          <p:cNvSpPr>
            <a:spLocks noGrp="1"/>
          </p:cNvSpPr>
          <p:nvPr>
            <p:ph type="subTitle" idx="1"/>
          </p:nvPr>
        </p:nvSpPr>
        <p:spPr>
          <a:xfrm>
            <a:off x="886968" y="2769576"/>
            <a:ext cx="4643060" cy="645742"/>
          </a:xfrm>
          <a:prstGeom prst="rect">
            <a:avLst/>
          </a:prstGeom>
        </p:spPr>
        <p:txBody>
          <a:bodyPr/>
          <a:lstStyle>
            <a:lvl1pPr marL="0" indent="0" algn="l">
              <a:buNone/>
              <a:defRPr sz="2000">
                <a:solidFill>
                  <a:srgbClr val="404040"/>
                </a:solidFill>
                <a:latin typeface="+mn-lt"/>
                <a:cs typeface="Arial" pitchFamily="34" charset="0"/>
              </a:defRPr>
            </a:lvl1pPr>
            <a:lvl2pPr marL="0" indent="0" algn="l">
              <a:buNone/>
              <a:defRPr sz="1600">
                <a:solidFill>
                  <a:srgbClr val="404040"/>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t>Click to edit Master subtitle style</a:t>
            </a:r>
            <a:endParaRPr lang="en-GB" dirty="0"/>
          </a:p>
        </p:txBody>
      </p:sp>
      <p:pic>
        <p:nvPicPr>
          <p:cNvPr id="15" name="Picture 14"/>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5675" y="5879592"/>
            <a:ext cx="3780000" cy="618750"/>
          </a:xfrm>
          <a:prstGeom prst="rect">
            <a:avLst/>
          </a:prstGeom>
        </p:spPr>
      </p:pic>
    </p:spTree>
    <p:extLst>
      <p:ext uri="{BB962C8B-B14F-4D97-AF65-F5344CB8AC3E}">
        <p14:creationId xmlns:p14="http://schemas.microsoft.com/office/powerpoint/2010/main" val="91799070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title" preserve="1">
  <p:cSld name="Cover with beam (legacy)">
    <p:spTree>
      <p:nvGrpSpPr>
        <p:cNvPr id="1" name=""/>
        <p:cNvGrpSpPr/>
        <p:nvPr/>
      </p:nvGrpSpPr>
      <p:grpSpPr>
        <a:xfrm>
          <a:off x="0" y="0"/>
          <a:ext cx="0" cy="0"/>
          <a:chOff x="0" y="0"/>
          <a:chExt cx="0" cy="0"/>
        </a:xfrm>
      </p:grpSpPr>
      <p:grpSp>
        <p:nvGrpSpPr>
          <p:cNvPr id="12" name="Group 11"/>
          <p:cNvGrpSpPr/>
          <p:nvPr userDrawn="1"/>
        </p:nvGrpSpPr>
        <p:grpSpPr>
          <a:xfrm>
            <a:off x="-6531" y="2405084"/>
            <a:ext cx="9150532" cy="3349170"/>
            <a:chOff x="-6532" y="2405084"/>
            <a:chExt cx="9150532" cy="3349170"/>
          </a:xfrm>
        </p:grpSpPr>
        <p:sp>
          <p:nvSpPr>
            <p:cNvPr id="1032" name="Freeform 8"/>
            <p:cNvSpPr>
              <a:spLocks/>
            </p:cNvSpPr>
            <p:nvPr userDrawn="1"/>
          </p:nvSpPr>
          <p:spPr bwMode="gray">
            <a:xfrm>
              <a:off x="2273222" y="2405084"/>
              <a:ext cx="6870778" cy="2495225"/>
            </a:xfrm>
            <a:custGeom>
              <a:avLst/>
              <a:gdLst/>
              <a:ahLst/>
              <a:cxnLst>
                <a:cxn ang="0">
                  <a:pos x="0" y="1852"/>
                </a:cxn>
                <a:cxn ang="0">
                  <a:pos x="5081" y="0"/>
                </a:cxn>
                <a:cxn ang="0">
                  <a:pos x="5081" y="968"/>
                </a:cxn>
                <a:cxn ang="0">
                  <a:pos x="0" y="1852"/>
                </a:cxn>
              </a:cxnLst>
              <a:rect l="0" t="0" r="r" b="b"/>
              <a:pathLst>
                <a:path w="5081" h="1852">
                  <a:moveTo>
                    <a:pt x="0" y="1852"/>
                  </a:moveTo>
                  <a:lnTo>
                    <a:pt x="5081" y="0"/>
                  </a:lnTo>
                  <a:lnTo>
                    <a:pt x="5081" y="968"/>
                  </a:lnTo>
                  <a:lnTo>
                    <a:pt x="0" y="1852"/>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GB">
                <a:solidFill>
                  <a:srgbClr val="646464"/>
                </a:solidFill>
                <a:cs typeface="Arial" pitchFamily="34" charset="0"/>
              </a:endParaRPr>
            </a:p>
          </p:txBody>
        </p:sp>
        <p:pic>
          <p:nvPicPr>
            <p:cNvPr id="8" name="Picture 3"/>
            <p:cNvPicPr>
              <a:picLocks noChangeAspect="1" noChangeArrowheads="1"/>
            </p:cNvPicPr>
            <p:nvPr userDrawn="1"/>
          </p:nvPicPr>
          <p:blipFill>
            <a:blip r:embed="rId2" cstate="print"/>
            <a:srcRect/>
            <a:stretch>
              <a:fillRect/>
            </a:stretch>
          </p:blipFill>
          <p:spPr bwMode="auto">
            <a:xfrm>
              <a:off x="-6532" y="4411503"/>
              <a:ext cx="2289891" cy="1342751"/>
            </a:xfrm>
            <a:prstGeom prst="rect">
              <a:avLst/>
            </a:prstGeom>
            <a:noFill/>
            <a:ln w="9525">
              <a:noFill/>
              <a:miter lim="800000"/>
              <a:headEnd/>
              <a:tailEnd/>
            </a:ln>
            <a:effectLst/>
          </p:spPr>
        </p:pic>
      </p:grpSp>
      <p:sp>
        <p:nvSpPr>
          <p:cNvPr id="2" name="Title 1"/>
          <p:cNvSpPr>
            <a:spLocks noGrp="1"/>
          </p:cNvSpPr>
          <p:nvPr>
            <p:ph type="ctrTitle"/>
          </p:nvPr>
        </p:nvSpPr>
        <p:spPr>
          <a:xfrm>
            <a:off x="2267712" y="777600"/>
            <a:ext cx="5524328" cy="860400"/>
          </a:xfr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Subtitle 2"/>
          <p:cNvSpPr>
            <a:spLocks noGrp="1"/>
          </p:cNvSpPr>
          <p:nvPr>
            <p:ph type="subTitle" idx="1"/>
          </p:nvPr>
        </p:nvSpPr>
        <p:spPr>
          <a:xfrm>
            <a:off x="2267712" y="1753200"/>
            <a:ext cx="5524328" cy="968400"/>
          </a:xfrm>
        </p:spPr>
        <p:txBody>
          <a:bodyPr/>
          <a:lstStyle>
            <a:lvl1pPr marL="0" indent="0" algn="l">
              <a:buNone/>
              <a:defRPr sz="2000">
                <a:solidFill>
                  <a:schemeClr val="bg1"/>
                </a:solidFill>
                <a:latin typeface="+mn-lt"/>
                <a:cs typeface="Arial" pitchFamily="34" charset="0"/>
              </a:defRPr>
            </a:lvl1pPr>
            <a:lvl2pPr marL="0" indent="0" algn="l">
              <a:buNone/>
              <a:defRPr sz="1600">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dirty="0"/>
              <a:t>Click to edit Master subtitle style</a:t>
            </a:r>
            <a:endParaRPr lang="en-GB" dirty="0"/>
          </a:p>
        </p:txBody>
      </p:sp>
      <p:pic>
        <p:nvPicPr>
          <p:cNvPr id="10" name="Picture 9" descr="EY_Logo2.emf"/>
          <p:cNvPicPr>
            <a:picLocks noChangeAspect="1"/>
          </p:cNvPicPr>
          <p:nvPr userDrawn="1"/>
        </p:nvPicPr>
        <p:blipFill>
          <a:blip r:embed="rId3" cstate="print"/>
          <a:stretch>
            <a:fillRect/>
          </a:stretch>
        </p:blipFill>
        <p:spPr>
          <a:xfrm>
            <a:off x="2267713" y="5754254"/>
            <a:ext cx="989153" cy="749808"/>
          </a:xfrm>
          <a:prstGeom prst="rect">
            <a:avLst/>
          </a:prstGeom>
        </p:spPr>
      </p:pic>
    </p:spTree>
    <p:extLst>
      <p:ext uri="{BB962C8B-B14F-4D97-AF65-F5344CB8AC3E}">
        <p14:creationId xmlns:p14="http://schemas.microsoft.com/office/powerpoint/2010/main" val="32483510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Standard slide">
    <p:spTree>
      <p:nvGrpSpPr>
        <p:cNvPr id="1" name=""/>
        <p:cNvGrpSpPr/>
        <p:nvPr/>
      </p:nvGrpSpPr>
      <p:grpSpPr>
        <a:xfrm>
          <a:off x="0" y="0"/>
          <a:ext cx="0" cy="0"/>
          <a:chOff x="0" y="0"/>
          <a:chExt cx="0" cy="0"/>
        </a:xfrm>
      </p:grpSpPr>
      <p:sp>
        <p:nvSpPr>
          <p:cNvPr id="2" name="Title 1"/>
          <p:cNvSpPr>
            <a:spLocks noGrp="1"/>
          </p:cNvSpPr>
          <p:nvPr>
            <p:ph type="title"/>
          </p:nvPr>
        </p:nvSpPr>
        <p:spPr>
          <a:xfrm>
            <a:off x="457201" y="201600"/>
            <a:ext cx="8232775"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457200" y="1425600"/>
            <a:ext cx="8229600" cy="4698977"/>
          </a:xfrm>
          <a:prstGeom prst="rect">
            <a:avLst/>
          </a:prstGeom>
        </p:spPr>
        <p:txBody>
          <a:bodyPr/>
          <a:lstStyle>
            <a:lvl1pPr>
              <a:defRPr>
                <a:solidFill>
                  <a:schemeClr val="bg1"/>
                </a:solidFill>
                <a:latin typeface="+mn-lt"/>
                <a:cs typeface="Arial" pitchFamily="34" charset="0"/>
              </a:defRPr>
            </a:lvl1pPr>
            <a:lvl2pPr>
              <a:defRPr>
                <a:solidFill>
                  <a:schemeClr val="bg1"/>
                </a:solidFill>
                <a:latin typeface="+mn-lt"/>
                <a:cs typeface="Arial" pitchFamily="34" charset="0"/>
              </a:defRPr>
            </a:lvl2pPr>
            <a:lvl3pPr>
              <a:defRPr>
                <a:solidFill>
                  <a:schemeClr val="bg1"/>
                </a:solidFill>
                <a:latin typeface="+mn-lt"/>
                <a:cs typeface="Arial" pitchFamily="34" charset="0"/>
              </a:defRPr>
            </a:lvl3pPr>
            <a:lvl4pPr>
              <a:defRPr>
                <a:solidFill>
                  <a:schemeClr val="bg1"/>
                </a:solidFill>
                <a:latin typeface="+mn-lt"/>
                <a:cs typeface="Arial" pitchFamily="34" charset="0"/>
              </a:defRPr>
            </a:lvl4pPr>
            <a:lvl5pPr>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20436101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Standard slide_no 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1" y="201600"/>
            <a:ext cx="8232775"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457200" y="1425600"/>
            <a:ext cx="8229600" cy="4698977"/>
          </a:xfrm>
          <a:prstGeom prst="rect">
            <a:avLst/>
          </a:prstGeom>
        </p:spPr>
        <p:txBody>
          <a:bodyPr/>
          <a:lstStyle>
            <a:lvl1pPr marL="0" indent="0">
              <a:buNone/>
              <a:defRPr>
                <a:solidFill>
                  <a:schemeClr val="bg1"/>
                </a:solidFill>
                <a:latin typeface="+mn-lt"/>
                <a:cs typeface="Arial" pitchFamily="34" charset="0"/>
              </a:defRPr>
            </a:lvl1pPr>
            <a:lvl2pPr marL="0" indent="0">
              <a:buNone/>
              <a:defRPr>
                <a:solidFill>
                  <a:schemeClr val="bg1"/>
                </a:solidFill>
                <a:latin typeface="+mn-lt"/>
                <a:cs typeface="Arial" pitchFamily="34" charset="0"/>
              </a:defRPr>
            </a:lvl2pPr>
            <a:lvl3pPr marL="0" indent="0">
              <a:buNone/>
              <a:defRPr>
                <a:solidFill>
                  <a:schemeClr val="bg1"/>
                </a:solidFill>
                <a:latin typeface="+mn-lt"/>
                <a:cs typeface="Arial" pitchFamily="34" charset="0"/>
              </a:defRPr>
            </a:lvl3pPr>
            <a:lvl4pPr marL="0" indent="0">
              <a:buNone/>
              <a:defRPr>
                <a:solidFill>
                  <a:schemeClr val="bg1"/>
                </a:solidFill>
                <a:latin typeface="+mn-lt"/>
                <a:cs typeface="Arial" pitchFamily="34" charset="0"/>
              </a:defRPr>
            </a:lvl4pPr>
            <a:lvl5pPr marL="0" indent="0">
              <a:buNone/>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105550068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Standard slide_no_first_level_bullets">
    <p:spTree>
      <p:nvGrpSpPr>
        <p:cNvPr id="1" name=""/>
        <p:cNvGrpSpPr/>
        <p:nvPr/>
      </p:nvGrpSpPr>
      <p:grpSpPr>
        <a:xfrm>
          <a:off x="0" y="0"/>
          <a:ext cx="0" cy="0"/>
          <a:chOff x="0" y="0"/>
          <a:chExt cx="0" cy="0"/>
        </a:xfrm>
      </p:grpSpPr>
      <p:sp>
        <p:nvSpPr>
          <p:cNvPr id="2" name="Title 1"/>
          <p:cNvSpPr>
            <a:spLocks noGrp="1"/>
          </p:cNvSpPr>
          <p:nvPr>
            <p:ph type="title"/>
          </p:nvPr>
        </p:nvSpPr>
        <p:spPr>
          <a:xfrm>
            <a:off x="457201" y="201600"/>
            <a:ext cx="8232775" cy="860400"/>
          </a:xfrm>
          <a:prstGeom prst="rect">
            <a:avLst/>
          </a:prstGeom>
        </p:spPr>
        <p:txBody>
          <a:bodyPr/>
          <a:lstStyle>
            <a:lvl1pPr>
              <a:defRPr>
                <a:solidFill>
                  <a:schemeClr val="bg1"/>
                </a:solidFill>
                <a:latin typeface="+mn-lt"/>
                <a:cs typeface="Arial" pitchFamily="34" charset="0"/>
              </a:defRPr>
            </a:lvl1pPr>
          </a:lstStyle>
          <a:p>
            <a:r>
              <a:rPr lang="en-US"/>
              <a:t>Click to edit Master title style</a:t>
            </a:r>
            <a:endParaRPr lang="en-GB" dirty="0"/>
          </a:p>
        </p:txBody>
      </p:sp>
      <p:sp>
        <p:nvSpPr>
          <p:cNvPr id="3" name="Content Placeholder 2"/>
          <p:cNvSpPr>
            <a:spLocks noGrp="1"/>
          </p:cNvSpPr>
          <p:nvPr>
            <p:ph idx="1"/>
          </p:nvPr>
        </p:nvSpPr>
        <p:spPr>
          <a:xfrm>
            <a:off x="457200" y="1425600"/>
            <a:ext cx="8229600" cy="4698977"/>
          </a:xfrm>
          <a:prstGeom prst="rect">
            <a:avLst/>
          </a:prstGeom>
        </p:spPr>
        <p:txBody>
          <a:bodyPr/>
          <a:lstStyle>
            <a:lvl1pPr marL="0" indent="0">
              <a:buNone/>
              <a:defRPr>
                <a:solidFill>
                  <a:schemeClr val="bg1"/>
                </a:solidFill>
                <a:latin typeface="+mn-lt"/>
                <a:cs typeface="Arial" pitchFamily="34" charset="0"/>
              </a:defRPr>
            </a:lvl1pPr>
            <a:lvl2pPr marL="356616">
              <a:defRPr>
                <a:solidFill>
                  <a:schemeClr val="bg1"/>
                </a:solidFill>
                <a:latin typeface="+mn-lt"/>
                <a:cs typeface="Arial" pitchFamily="34" charset="0"/>
              </a:defRPr>
            </a:lvl2pPr>
            <a:lvl3pPr marL="713232">
              <a:defRPr>
                <a:solidFill>
                  <a:schemeClr val="bg1"/>
                </a:solidFill>
                <a:latin typeface="+mn-lt"/>
                <a:cs typeface="Arial" pitchFamily="34" charset="0"/>
              </a:defRPr>
            </a:lvl3pPr>
            <a:lvl4pPr marL="1069848">
              <a:defRPr>
                <a:solidFill>
                  <a:schemeClr val="bg1"/>
                </a:solidFill>
                <a:latin typeface="+mn-lt"/>
                <a:cs typeface="Arial" pitchFamily="34" charset="0"/>
              </a:defRPr>
            </a:lvl4pPr>
            <a:lvl5pPr marL="1426464">
              <a:defRPr>
                <a:solidFill>
                  <a:schemeClr val="bg1"/>
                </a:solidFill>
                <a:latin typeface="+mn-lt"/>
                <a:cs typeface="Arial"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ine 10"/>
          <p:cNvSpPr>
            <a:spLocks noChangeShapeType="1"/>
          </p:cNvSpPr>
          <p:nvPr userDrawn="1"/>
        </p:nvSpPr>
        <p:spPr bwMode="auto">
          <a:xfrm>
            <a:off x="457200" y="1044000"/>
            <a:ext cx="8229600" cy="0"/>
          </a:xfrm>
          <a:prstGeom prst="line">
            <a:avLst/>
          </a:prstGeom>
          <a:noFill/>
          <a:ln w="19050">
            <a:solidFill>
              <a:schemeClr val="accent2"/>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
        <p:nvSpPr>
          <p:cNvPr id="8" name="Line 11"/>
          <p:cNvSpPr>
            <a:spLocks noChangeShapeType="1"/>
          </p:cNvSpPr>
          <p:nvPr userDrawn="1"/>
        </p:nvSpPr>
        <p:spPr bwMode="auto">
          <a:xfrm>
            <a:off x="457200" y="6242400"/>
            <a:ext cx="8229600" cy="0"/>
          </a:xfrm>
          <a:prstGeom prst="line">
            <a:avLst/>
          </a:prstGeom>
          <a:noFill/>
          <a:ln w="3175">
            <a:solidFill>
              <a:schemeClr val="bg1"/>
            </a:solidFill>
            <a:round/>
            <a:headEnd/>
            <a:tailEnd/>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rgbClr val="646464"/>
              </a:solidFill>
              <a:cs typeface="Arial" pitchFamily="34" charset="0"/>
            </a:endParaRPr>
          </a:p>
        </p:txBody>
      </p:sp>
    </p:spTree>
    <p:extLst>
      <p:ext uri="{BB962C8B-B14F-4D97-AF65-F5344CB8AC3E}">
        <p14:creationId xmlns:p14="http://schemas.microsoft.com/office/powerpoint/2010/main" val="35229755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9.xml"/><Relationship Id="rId13" Type="http://schemas.openxmlformats.org/officeDocument/2006/relationships/slideLayout" Target="../slideLayouts/slideLayout124.xml"/><Relationship Id="rId18" Type="http://schemas.openxmlformats.org/officeDocument/2006/relationships/theme" Target="../theme/theme10.xml"/><Relationship Id="rId3" Type="http://schemas.openxmlformats.org/officeDocument/2006/relationships/slideLayout" Target="../slideLayouts/slideLayout114.xml"/><Relationship Id="rId7" Type="http://schemas.openxmlformats.org/officeDocument/2006/relationships/slideLayout" Target="../slideLayouts/slideLayout118.xml"/><Relationship Id="rId12" Type="http://schemas.openxmlformats.org/officeDocument/2006/relationships/slideLayout" Target="../slideLayouts/slideLayout123.xml"/><Relationship Id="rId17" Type="http://schemas.openxmlformats.org/officeDocument/2006/relationships/slideLayout" Target="../slideLayouts/slideLayout128.xml"/><Relationship Id="rId2" Type="http://schemas.openxmlformats.org/officeDocument/2006/relationships/slideLayout" Target="../slideLayouts/slideLayout113.xml"/><Relationship Id="rId16" Type="http://schemas.openxmlformats.org/officeDocument/2006/relationships/slideLayout" Target="../slideLayouts/slideLayout127.xml"/><Relationship Id="rId1" Type="http://schemas.openxmlformats.org/officeDocument/2006/relationships/slideLayout" Target="../slideLayouts/slideLayout112.xml"/><Relationship Id="rId6" Type="http://schemas.openxmlformats.org/officeDocument/2006/relationships/slideLayout" Target="../slideLayouts/slideLayout117.xml"/><Relationship Id="rId11" Type="http://schemas.openxmlformats.org/officeDocument/2006/relationships/slideLayout" Target="../slideLayouts/slideLayout122.xml"/><Relationship Id="rId5" Type="http://schemas.openxmlformats.org/officeDocument/2006/relationships/slideLayout" Target="../slideLayouts/slideLayout116.xml"/><Relationship Id="rId15" Type="http://schemas.openxmlformats.org/officeDocument/2006/relationships/slideLayout" Target="../slideLayouts/slideLayout126.xml"/><Relationship Id="rId10" Type="http://schemas.openxmlformats.org/officeDocument/2006/relationships/slideLayout" Target="../slideLayouts/slideLayout121.xml"/><Relationship Id="rId19" Type="http://schemas.openxmlformats.org/officeDocument/2006/relationships/image" Target="../media/image5.wmf"/><Relationship Id="rId4" Type="http://schemas.openxmlformats.org/officeDocument/2006/relationships/slideLayout" Target="../slideLayouts/slideLayout115.xml"/><Relationship Id="rId9" Type="http://schemas.openxmlformats.org/officeDocument/2006/relationships/slideLayout" Target="../slideLayouts/slideLayout120.xml"/><Relationship Id="rId14" Type="http://schemas.openxmlformats.org/officeDocument/2006/relationships/slideLayout" Target="../slideLayouts/slideLayout12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6" Type="http://schemas.openxmlformats.org/officeDocument/2006/relationships/image" Target="../media/image5.wmf"/><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1.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5" Type="http://schemas.openxmlformats.org/officeDocument/2006/relationships/slideLayout" Target="../slideLayouts/slideLayout28.xml"/><Relationship Id="rId10" Type="http://schemas.openxmlformats.org/officeDocument/2006/relationships/image" Target="../media/image5.wmf"/><Relationship Id="rId4" Type="http://schemas.openxmlformats.org/officeDocument/2006/relationships/slideLayout" Target="../slideLayouts/slideLayout27.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image" Target="../media/image5.wmf"/><Relationship Id="rId5" Type="http://schemas.openxmlformats.org/officeDocument/2006/relationships/slideLayout" Target="../slideLayouts/slideLayout36.xml"/><Relationship Id="rId10" Type="http://schemas.openxmlformats.org/officeDocument/2006/relationships/theme" Target="../theme/theme4.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image" Target="../media/image5.wmf"/><Relationship Id="rId5" Type="http://schemas.openxmlformats.org/officeDocument/2006/relationships/slideLayout" Target="../slideLayouts/slideLayout45.xml"/><Relationship Id="rId10" Type="http://schemas.openxmlformats.org/officeDocument/2006/relationships/theme" Target="../theme/theme5.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image" Target="../media/image5.wmf"/><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image" Target="../media/image5.wmf"/><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vmlDrawing" Target="../drawings/vmlDrawing1.vml"/><Relationship Id="rId3" Type="http://schemas.openxmlformats.org/officeDocument/2006/relationships/slideLayout" Target="../slideLayouts/slideLayout78.xml"/><Relationship Id="rId21" Type="http://schemas.openxmlformats.org/officeDocument/2006/relationships/image" Target="../media/image13.emf"/><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theme" Target="../theme/theme8.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0" Type="http://schemas.openxmlformats.org/officeDocument/2006/relationships/oleObject" Target="../embeddings/oleObject1.bin"/><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10" Type="http://schemas.openxmlformats.org/officeDocument/2006/relationships/slideLayout" Target="../slideLayouts/slideLayout85.xml"/><Relationship Id="rId19" Type="http://schemas.openxmlformats.org/officeDocument/2006/relationships/tags" Target="../tags/tag2.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image" Target="../media/image5.wmf"/></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image" Target="../media/image16.wmf"/><Relationship Id="rId3" Type="http://schemas.openxmlformats.org/officeDocument/2006/relationships/slideLayout" Target="../slideLayouts/slideLayout94.xml"/><Relationship Id="rId21" Type="http://schemas.openxmlformats.org/officeDocument/2006/relationships/theme" Target="../theme/theme9.xml"/><Relationship Id="rId7" Type="http://schemas.openxmlformats.org/officeDocument/2006/relationships/slideLayout" Target="../slideLayouts/slideLayout98.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image" Target="../media/image13.emf"/><Relationship Id="rId2" Type="http://schemas.openxmlformats.org/officeDocument/2006/relationships/slideLayout" Target="../slideLayouts/slideLayout93.xml"/><Relationship Id="rId16" Type="http://schemas.openxmlformats.org/officeDocument/2006/relationships/slideLayout" Target="../slideLayouts/slideLayout107.xml"/><Relationship Id="rId20" Type="http://schemas.openxmlformats.org/officeDocument/2006/relationships/slideLayout" Target="../slideLayouts/slideLayout111.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24" Type="http://schemas.openxmlformats.org/officeDocument/2006/relationships/oleObject" Target="../embeddings/oleObject2.bin"/><Relationship Id="rId5" Type="http://schemas.openxmlformats.org/officeDocument/2006/relationships/slideLayout" Target="../slideLayouts/slideLayout96.xml"/><Relationship Id="rId15" Type="http://schemas.openxmlformats.org/officeDocument/2006/relationships/slideLayout" Target="../slideLayouts/slideLayout106.xml"/><Relationship Id="rId23" Type="http://schemas.openxmlformats.org/officeDocument/2006/relationships/tags" Target="../tags/tag3.xml"/><Relationship Id="rId10" Type="http://schemas.openxmlformats.org/officeDocument/2006/relationships/slideLayout" Target="../slideLayouts/slideLayout101.xml"/><Relationship Id="rId19" Type="http://schemas.openxmlformats.org/officeDocument/2006/relationships/slideLayout" Target="../slideLayouts/slideLayout110.xml"/><Relationship Id="rId4" Type="http://schemas.openxmlformats.org/officeDocument/2006/relationships/slideLayout" Target="../slideLayouts/slideLayout95.xml"/><Relationship Id="rId9" Type="http://schemas.openxmlformats.org/officeDocument/2006/relationships/slideLayout" Target="../slideLayouts/slideLayout100.xml"/><Relationship Id="rId14" Type="http://schemas.openxmlformats.org/officeDocument/2006/relationships/slideLayout" Target="../slideLayouts/slideLayout105.xml"/><Relationship Id="rId22" Type="http://schemas.openxmlformats.org/officeDocument/2006/relationships/vmlDrawing" Target="../drawings/vmlDrawing2.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pic>
        <p:nvPicPr>
          <p:cNvPr id="24" name="Picture 2"/>
          <p:cNvPicPr>
            <a:picLocks noChangeAspect="1" noChangeArrowheads="1"/>
          </p:cNvPicPr>
          <p:nvPr/>
        </p:nvPicPr>
        <p:blipFill rotWithShape="1">
          <a:blip r:embed="rId12">
            <a:extLst>
              <a:ext uri="{28A0092B-C50C-407E-A947-70E740481C1C}">
                <a14:useLocalDpi xmlns:a14="http://schemas.microsoft.com/office/drawing/2010/main" val="0"/>
              </a:ext>
            </a:extLst>
          </a:blip>
          <a:srcRect l="4056" t="2338" r="87690" b="86318"/>
          <a:stretch/>
        </p:blipFill>
        <p:spPr bwMode="auto">
          <a:xfrm>
            <a:off x="-2471365" y="1413570"/>
            <a:ext cx="2264229" cy="97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Placeholder 1"/>
          <p:cNvSpPr>
            <a:spLocks noGrp="1"/>
          </p:cNvSpPr>
          <p:nvPr>
            <p:ph type="title"/>
          </p:nvPr>
        </p:nvSpPr>
        <p:spPr>
          <a:xfrm>
            <a:off x="457200" y="261938"/>
            <a:ext cx="8220075" cy="790575"/>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457200" y="1411288"/>
            <a:ext cx="8220075" cy="4503737"/>
          </a:xfrm>
          <a:prstGeom prst="rect">
            <a:avLst/>
          </a:prstGeom>
        </p:spPr>
        <p:txBody>
          <a:bodyPr vert="horz" lIns="0" tIns="0" rIns="0" bIns="0" rtlCol="0">
            <a:noAutofit/>
          </a:body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4" name="Date Placeholder 3"/>
          <p:cNvSpPr>
            <a:spLocks noGrp="1"/>
          </p:cNvSpPr>
          <p:nvPr>
            <p:ph type="dt" sz="half" idx="2"/>
          </p:nvPr>
        </p:nvSpPr>
        <p:spPr>
          <a:xfrm>
            <a:off x="1304448" y="6432719"/>
            <a:ext cx="1477328" cy="159259"/>
          </a:xfrm>
          <a:prstGeom prst="rect">
            <a:avLst/>
          </a:prstGeom>
        </p:spPr>
        <p:txBody>
          <a:bodyPr vert="horz" lIns="0" tIns="0" rIns="0" bIns="0" rtlCol="0" anchor="ctr"/>
          <a:lstStyle>
            <a:lvl1pPr algn="l">
              <a:defRPr sz="1000">
                <a:solidFill>
                  <a:schemeClr val="tx1"/>
                </a:solidFill>
              </a:defRPr>
            </a:lvl1pPr>
          </a:lstStyle>
          <a:p>
            <a:fld id="{07FD3DB2-062B-4774-8247-6BF256AC8098}" type="datetime4">
              <a:rPr lang="en-GB" smtClean="0"/>
              <a:pPr/>
              <a:t>07 December 2018</a:t>
            </a:fld>
            <a:endParaRPr lang="en-GB" dirty="0"/>
          </a:p>
        </p:txBody>
      </p:sp>
      <p:sp>
        <p:nvSpPr>
          <p:cNvPr id="5" name="Footer Placeholder 4"/>
          <p:cNvSpPr>
            <a:spLocks noGrp="1"/>
          </p:cNvSpPr>
          <p:nvPr>
            <p:ph type="ftr" sz="quarter" idx="3"/>
          </p:nvPr>
        </p:nvSpPr>
        <p:spPr>
          <a:xfrm>
            <a:off x="2873375" y="6432719"/>
            <a:ext cx="3384550" cy="159259"/>
          </a:xfrm>
          <a:prstGeom prst="rect">
            <a:avLst/>
          </a:prstGeom>
        </p:spPr>
        <p:txBody>
          <a:bodyPr vert="horz" lIns="0" tIns="0" rIns="0" bIns="0" rtlCol="0" anchor="ctr"/>
          <a:lstStyle>
            <a:lvl1pPr algn="l">
              <a:defRPr sz="1000">
                <a:solidFill>
                  <a:schemeClr val="tx1"/>
                </a:solidFill>
              </a:defRPr>
            </a:lvl1pPr>
          </a:lstStyle>
          <a:p>
            <a:r>
              <a:rPr lang="en-GB"/>
              <a:t>[Presentation title]</a:t>
            </a:r>
            <a:endParaRPr lang="en-GB" dirty="0"/>
          </a:p>
        </p:txBody>
      </p:sp>
      <p:sp>
        <p:nvSpPr>
          <p:cNvPr id="6" name="Slide Number Placeholder 5"/>
          <p:cNvSpPr>
            <a:spLocks noGrp="1"/>
          </p:cNvSpPr>
          <p:nvPr>
            <p:ph type="sldNum" sz="quarter" idx="4"/>
          </p:nvPr>
        </p:nvSpPr>
        <p:spPr>
          <a:xfrm>
            <a:off x="468313" y="6432719"/>
            <a:ext cx="744537" cy="159259"/>
          </a:xfrm>
          <a:prstGeom prst="rect">
            <a:avLst/>
          </a:prstGeom>
        </p:spPr>
        <p:txBody>
          <a:bodyPr vert="horz" lIns="0" tIns="0" rIns="0" bIns="0" rtlCol="0" anchor="ctr"/>
          <a:lstStyle>
            <a:lvl1pPr algn="l">
              <a:defRPr sz="1000">
                <a:solidFill>
                  <a:schemeClr val="tx1"/>
                </a:solidFill>
              </a:defRPr>
            </a:lvl1pPr>
          </a:lstStyle>
          <a:p>
            <a:r>
              <a:rPr lang="en-GB"/>
              <a:t>Page </a:t>
            </a:r>
            <a:fld id="{E5A1EDF7-6110-42C0-A4FC-CB56AF1E2FBC}" type="slidenum">
              <a:rPr lang="en-GB" smtClean="0"/>
              <a:pPr/>
              <a:t>‹#›</a:t>
            </a:fld>
            <a:endParaRPr lang="en-GB" dirty="0"/>
          </a:p>
        </p:txBody>
      </p:sp>
      <p:sp>
        <p:nvSpPr>
          <p:cNvPr id="33" name="Line 11"/>
          <p:cNvSpPr>
            <a:spLocks noChangeShapeType="1"/>
          </p:cNvSpPr>
          <p:nvPr/>
        </p:nvSpPr>
        <p:spPr bwMode="auto">
          <a:xfrm>
            <a:off x="468313" y="6230938"/>
            <a:ext cx="8205787" cy="0"/>
          </a:xfrm>
          <a:prstGeom prst="line">
            <a:avLst/>
          </a:prstGeom>
          <a:noFill/>
          <a:ln w="19050">
            <a:solidFill>
              <a:schemeClr val="accent3"/>
            </a:solidFill>
            <a:round/>
            <a:headEnd/>
            <a:tailEnd/>
          </a:ln>
          <a:effectLst/>
        </p:spPr>
        <p:txBody>
          <a:bodyPr wrap="none" anchor="ctr"/>
          <a:lstStyle/>
          <a:p>
            <a:endParaRPr lang="en-GB" dirty="0"/>
          </a:p>
        </p:txBody>
      </p:sp>
      <p:sp>
        <p:nvSpPr>
          <p:cNvPr id="35" name="Line 35"/>
          <p:cNvSpPr>
            <a:spLocks noChangeShapeType="1"/>
          </p:cNvSpPr>
          <p:nvPr/>
        </p:nvSpPr>
        <p:spPr bwMode="auto">
          <a:xfrm>
            <a:off x="468313" y="1052736"/>
            <a:ext cx="8205787" cy="0"/>
          </a:xfrm>
          <a:prstGeom prst="line">
            <a:avLst/>
          </a:prstGeom>
          <a:noFill/>
          <a:ln w="25400">
            <a:solidFill>
              <a:schemeClr val="accent2"/>
            </a:solidFill>
            <a:round/>
            <a:headEnd/>
            <a:tailEnd/>
          </a:ln>
          <a:effectLst/>
        </p:spPr>
        <p:txBody>
          <a:bodyPr wrap="none" anchor="ctr"/>
          <a:lstStyle/>
          <a:p>
            <a:endParaRPr lang="en-GB" dirty="0"/>
          </a:p>
        </p:txBody>
      </p:sp>
      <p:grpSp>
        <p:nvGrpSpPr>
          <p:cNvPr id="7" name="Group 6"/>
          <p:cNvGrpSpPr/>
          <p:nvPr/>
        </p:nvGrpSpPr>
        <p:grpSpPr>
          <a:xfrm>
            <a:off x="8336758" y="6450013"/>
            <a:ext cx="338137" cy="204787"/>
            <a:chOff x="8348663" y="6450013"/>
            <a:chExt cx="338137" cy="204787"/>
          </a:xfrm>
        </p:grpSpPr>
        <p:sp>
          <p:nvSpPr>
            <p:cNvPr id="67" name="Freeform 5"/>
            <p:cNvSpPr>
              <a:spLocks/>
            </p:cNvSpPr>
            <p:nvPr/>
          </p:nvSpPr>
          <p:spPr bwMode="gray">
            <a:xfrm>
              <a:off x="8348663" y="6450013"/>
              <a:ext cx="163512" cy="204787"/>
            </a:xfrm>
            <a:custGeom>
              <a:avLst/>
              <a:gdLst/>
              <a:ahLst/>
              <a:cxnLst>
                <a:cxn ang="0">
                  <a:pos x="39" y="78"/>
                </a:cxn>
                <a:cxn ang="0">
                  <a:pos x="85" y="78"/>
                </a:cxn>
                <a:cxn ang="0">
                  <a:pos x="85" y="51"/>
                </a:cxn>
                <a:cxn ang="0">
                  <a:pos x="39" y="51"/>
                </a:cxn>
                <a:cxn ang="0">
                  <a:pos x="39" y="30"/>
                </a:cxn>
                <a:cxn ang="0">
                  <a:pos x="90" y="30"/>
                </a:cxn>
                <a:cxn ang="0">
                  <a:pos x="73" y="0"/>
                </a:cxn>
                <a:cxn ang="0">
                  <a:pos x="0" y="0"/>
                </a:cxn>
                <a:cxn ang="0">
                  <a:pos x="0" y="129"/>
                </a:cxn>
                <a:cxn ang="0">
                  <a:pos x="103" y="129"/>
                </a:cxn>
                <a:cxn ang="0">
                  <a:pos x="103" y="99"/>
                </a:cxn>
                <a:cxn ang="0">
                  <a:pos x="39" y="99"/>
                </a:cxn>
                <a:cxn ang="0">
                  <a:pos x="39" y="78"/>
                </a:cxn>
              </a:cxnLst>
              <a:rect l="0" t="0" r="r" b="b"/>
              <a:pathLst>
                <a:path w="103" h="129">
                  <a:moveTo>
                    <a:pt x="39" y="78"/>
                  </a:moveTo>
                  <a:lnTo>
                    <a:pt x="85" y="78"/>
                  </a:lnTo>
                  <a:lnTo>
                    <a:pt x="85" y="51"/>
                  </a:lnTo>
                  <a:lnTo>
                    <a:pt x="39" y="51"/>
                  </a:lnTo>
                  <a:lnTo>
                    <a:pt x="39" y="30"/>
                  </a:lnTo>
                  <a:lnTo>
                    <a:pt x="90" y="30"/>
                  </a:lnTo>
                  <a:lnTo>
                    <a:pt x="73" y="0"/>
                  </a:lnTo>
                  <a:lnTo>
                    <a:pt x="0" y="0"/>
                  </a:lnTo>
                  <a:lnTo>
                    <a:pt x="0" y="129"/>
                  </a:lnTo>
                  <a:lnTo>
                    <a:pt x="103" y="129"/>
                  </a:lnTo>
                  <a:lnTo>
                    <a:pt x="103" y="99"/>
                  </a:lnTo>
                  <a:lnTo>
                    <a:pt x="39" y="99"/>
                  </a:lnTo>
                  <a:lnTo>
                    <a:pt x="39" y="78"/>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8" name="Freeform 6"/>
            <p:cNvSpPr>
              <a:spLocks/>
            </p:cNvSpPr>
            <p:nvPr/>
          </p:nvSpPr>
          <p:spPr bwMode="gray">
            <a:xfrm>
              <a:off x="8483600" y="6450013"/>
              <a:ext cx="203200" cy="204787"/>
            </a:xfrm>
            <a:custGeom>
              <a:avLst/>
              <a:gdLst/>
              <a:ahLst/>
              <a:cxnLst>
                <a:cxn ang="0">
                  <a:pos x="86" y="0"/>
                </a:cxn>
                <a:cxn ang="0">
                  <a:pos x="64" y="42"/>
                </a:cxn>
                <a:cxn ang="0">
                  <a:pos x="42" y="0"/>
                </a:cxn>
                <a:cxn ang="0">
                  <a:pos x="0" y="0"/>
                </a:cxn>
                <a:cxn ang="0">
                  <a:pos x="45" y="78"/>
                </a:cxn>
                <a:cxn ang="0">
                  <a:pos x="45" y="129"/>
                </a:cxn>
                <a:cxn ang="0">
                  <a:pos x="83" y="129"/>
                </a:cxn>
                <a:cxn ang="0">
                  <a:pos x="83" y="78"/>
                </a:cxn>
                <a:cxn ang="0">
                  <a:pos x="128" y="0"/>
                </a:cxn>
                <a:cxn ang="0">
                  <a:pos x="86" y="0"/>
                </a:cxn>
              </a:cxnLst>
              <a:rect l="0" t="0" r="r" b="b"/>
              <a:pathLst>
                <a:path w="128" h="129">
                  <a:moveTo>
                    <a:pt x="86" y="0"/>
                  </a:moveTo>
                  <a:lnTo>
                    <a:pt x="64" y="42"/>
                  </a:lnTo>
                  <a:lnTo>
                    <a:pt x="42" y="0"/>
                  </a:lnTo>
                  <a:lnTo>
                    <a:pt x="0" y="0"/>
                  </a:lnTo>
                  <a:lnTo>
                    <a:pt x="45" y="78"/>
                  </a:lnTo>
                  <a:lnTo>
                    <a:pt x="45" y="129"/>
                  </a:lnTo>
                  <a:lnTo>
                    <a:pt x="83" y="129"/>
                  </a:lnTo>
                  <a:lnTo>
                    <a:pt x="83" y="78"/>
                  </a:lnTo>
                  <a:lnTo>
                    <a:pt x="128" y="0"/>
                  </a:lnTo>
                  <a:lnTo>
                    <a:pt x="86" y="0"/>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19" name="TextBox 18"/>
          <p:cNvSpPr txBox="1"/>
          <p:nvPr/>
        </p:nvSpPr>
        <p:spPr>
          <a:xfrm>
            <a:off x="-3348880" y="44624"/>
            <a:ext cx="3181771" cy="1224000"/>
          </a:xfrm>
          <a:prstGeom prst="rect">
            <a:avLst/>
          </a:prstGeom>
          <a:solidFill>
            <a:srgbClr val="FFE87F"/>
          </a:solidFill>
        </p:spPr>
        <p:txBody>
          <a:bodyPr wrap="square" lIns="36000" tIns="36576" rIns="36000" bIns="36000" rtlCol="0">
            <a:noAutofit/>
          </a:bodyPr>
          <a:lstStyle/>
          <a:p>
            <a:pPr>
              <a:lnSpc>
                <a:spcPct val="100000"/>
              </a:lnSpc>
              <a:spcAft>
                <a:spcPts val="200"/>
              </a:spcAft>
              <a:buClr>
                <a:schemeClr val="accent2"/>
              </a:buClr>
              <a:buSzPct val="70000"/>
            </a:pPr>
            <a:r>
              <a:rPr lang="en-US" sz="1200" b="1" dirty="0">
                <a:solidFill>
                  <a:schemeClr val="accent1"/>
                </a:solidFill>
              </a:rPr>
              <a:t>About color themes</a:t>
            </a:r>
          </a:p>
          <a:p>
            <a:pPr marL="347663">
              <a:lnSpc>
                <a:spcPct val="100000"/>
              </a:lnSpc>
              <a:spcAft>
                <a:spcPts val="200"/>
              </a:spcAft>
              <a:buSzPct val="100000"/>
            </a:pPr>
            <a:r>
              <a:rPr lang="en-US" sz="1000" b="1" dirty="0">
                <a:solidFill>
                  <a:schemeClr val="accent1"/>
                </a:solidFill>
              </a:rPr>
              <a:t>Choose the appropriate design theme</a:t>
            </a:r>
            <a:r>
              <a:rPr lang="en-US" sz="1000" b="1" baseline="0" dirty="0">
                <a:solidFill>
                  <a:schemeClr val="accent1"/>
                </a:solidFill>
              </a:rPr>
              <a:t> </a:t>
            </a:r>
            <a:r>
              <a:rPr lang="en-US" sz="1000" b="1" dirty="0">
                <a:solidFill>
                  <a:schemeClr val="accent1"/>
                </a:solidFill>
              </a:rPr>
              <a:t>for your presentation. </a:t>
            </a:r>
            <a:r>
              <a:rPr lang="en-US" sz="1000" dirty="0">
                <a:solidFill>
                  <a:schemeClr val="accent1"/>
                </a:solidFill>
              </a:rPr>
              <a:t>The first two options on</a:t>
            </a:r>
            <a:r>
              <a:rPr lang="en-US" sz="1000" baseline="0" dirty="0">
                <a:solidFill>
                  <a:schemeClr val="accent1"/>
                </a:solidFill>
              </a:rPr>
              <a:t> </a:t>
            </a:r>
            <a:r>
              <a:rPr lang="en-US" sz="1000" dirty="0">
                <a:solidFill>
                  <a:schemeClr val="accent1"/>
                </a:solidFill>
              </a:rPr>
              <a:t>the design tab are correct EY themes, these two are the only ones that should</a:t>
            </a:r>
            <a:r>
              <a:rPr lang="en-US" sz="1000" baseline="0" dirty="0">
                <a:solidFill>
                  <a:schemeClr val="accent1"/>
                </a:solidFill>
              </a:rPr>
              <a:t> be used</a:t>
            </a:r>
            <a:r>
              <a:rPr lang="en-US" sz="1000" dirty="0">
                <a:solidFill>
                  <a:schemeClr val="accent1"/>
                </a:solidFill>
              </a:rPr>
              <a:t>. (1) dark backgrounds for onscreen; (2) light</a:t>
            </a:r>
            <a:r>
              <a:rPr lang="en-US" sz="1000" baseline="0" dirty="0">
                <a:solidFill>
                  <a:schemeClr val="accent1"/>
                </a:solidFill>
              </a:rPr>
              <a:t> </a:t>
            </a:r>
            <a:r>
              <a:rPr lang="en-US" sz="1000" dirty="0">
                <a:solidFill>
                  <a:schemeClr val="accent1"/>
                </a:solidFill>
              </a:rPr>
              <a:t>backgrounds for handouts.</a:t>
            </a:r>
          </a:p>
        </p:txBody>
      </p:sp>
      <p:sp>
        <p:nvSpPr>
          <p:cNvPr id="20" name="Rectangle 19"/>
          <p:cNvSpPr/>
          <p:nvPr/>
        </p:nvSpPr>
        <p:spPr>
          <a:xfrm>
            <a:off x="-2484784" y="1648346"/>
            <a:ext cx="1525587" cy="684076"/>
          </a:xfrm>
          <a:prstGeom prst="rect">
            <a:avLst/>
          </a:prstGeom>
          <a:noFill/>
          <a:ln w="25400">
            <a:solidFill>
              <a:srgbClr val="F04C3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GB" sz="1200" dirty="0">
              <a:solidFill>
                <a:schemeClr val="tx1"/>
              </a:solidFill>
            </a:endParaRPr>
          </a:p>
        </p:txBody>
      </p:sp>
      <p:sp>
        <p:nvSpPr>
          <p:cNvPr id="21" name="Oval 20"/>
          <p:cNvSpPr/>
          <p:nvPr/>
        </p:nvSpPr>
        <p:spPr>
          <a:xfrm>
            <a:off x="-2556792"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1</a:t>
            </a:r>
          </a:p>
        </p:txBody>
      </p:sp>
      <p:sp>
        <p:nvSpPr>
          <p:cNvPr id="22" name="Oval 21"/>
          <p:cNvSpPr/>
          <p:nvPr/>
        </p:nvSpPr>
        <p:spPr>
          <a:xfrm>
            <a:off x="-3298592" y="30799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a:t>
            </a:r>
          </a:p>
        </p:txBody>
      </p:sp>
      <p:sp>
        <p:nvSpPr>
          <p:cNvPr id="23" name="Oval 22"/>
          <p:cNvSpPr/>
          <p:nvPr/>
        </p:nvSpPr>
        <p:spPr>
          <a:xfrm>
            <a:off x="-1764704"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2</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61" r:id="rId3"/>
    <p:sldLayoutId id="2147483664" r:id="rId4"/>
    <p:sldLayoutId id="2147483665" r:id="rId5"/>
    <p:sldLayoutId id="2147483666" r:id="rId6"/>
    <p:sldLayoutId id="2147483651" r:id="rId7"/>
    <p:sldLayoutId id="2147483668" r:id="rId8"/>
    <p:sldLayoutId id="2147483667" r:id="rId9"/>
    <p:sldLayoutId id="2147483680" r:id="rId10"/>
  </p:sldLayoutIdLst>
  <p:hf hdr="0"/>
  <p:txStyles>
    <p:titleStyle>
      <a:lvl1pPr algn="l" defTabSz="914400" rtl="0" eaLnBrk="1" latinLnBrk="0" hangingPunct="1">
        <a:lnSpc>
          <a:spcPct val="85000"/>
        </a:lnSpc>
        <a:spcBef>
          <a:spcPct val="0"/>
        </a:spcBef>
        <a:buNone/>
        <a:defRPr sz="3000" b="1" kern="1200">
          <a:solidFill>
            <a:schemeClr val="tx1"/>
          </a:solidFill>
          <a:latin typeface="+mj-lt"/>
          <a:ea typeface="+mj-ea"/>
          <a:cs typeface="+mj-cs"/>
        </a:defRPr>
      </a:lvl1pPr>
    </p:titleStyle>
    <p:bodyStyle>
      <a:lvl1pPr marL="0" indent="0" algn="l" defTabSz="914400" rtl="0" eaLnBrk="1" latinLnBrk="0" hangingPunct="1">
        <a:spcBef>
          <a:spcPts val="600"/>
        </a:spcBef>
        <a:buFontTx/>
        <a:buNone/>
        <a:defRPr sz="2400" kern="1200">
          <a:solidFill>
            <a:schemeClr val="tx1"/>
          </a:solidFill>
          <a:latin typeface="+mn-lt"/>
          <a:ea typeface="+mn-ea"/>
          <a:cs typeface="+mn-cs"/>
        </a:defRPr>
      </a:lvl1pPr>
      <a:lvl2pPr marL="0" indent="0" algn="l" defTabSz="914400" rtl="0" eaLnBrk="1" latinLnBrk="0" hangingPunct="1">
        <a:spcBef>
          <a:spcPts val="600"/>
        </a:spcBef>
        <a:buFontTx/>
        <a:buNone/>
        <a:defRPr sz="2400" b="1" kern="1200" baseline="0">
          <a:solidFill>
            <a:schemeClr val="tx1"/>
          </a:solidFill>
          <a:latin typeface="+mn-lt"/>
          <a:ea typeface="+mn-ea"/>
          <a:cs typeface="+mn-cs"/>
        </a:defRPr>
      </a:lvl2pPr>
      <a:lvl3pPr marL="355600" indent="-355600" algn="l" defTabSz="914400" rtl="0" eaLnBrk="1" latinLnBrk="0" hangingPunct="1">
        <a:spcBef>
          <a:spcPts val="600"/>
        </a:spcBef>
        <a:buClr>
          <a:schemeClr val="accent2"/>
        </a:buClr>
        <a:buSzPct val="70000"/>
        <a:buFont typeface="Arial" pitchFamily="34" charset="0"/>
        <a:buChar char="►"/>
        <a:defRPr sz="2400" kern="1200" baseline="0">
          <a:solidFill>
            <a:schemeClr val="tx1"/>
          </a:solidFill>
          <a:latin typeface="+mn-lt"/>
          <a:ea typeface="+mn-ea"/>
          <a:cs typeface="+mn-cs"/>
        </a:defRPr>
      </a:lvl3pPr>
      <a:lvl4pPr marL="711200" indent="-349250" algn="l" defTabSz="914400" rtl="0" eaLnBrk="1" latinLnBrk="0" hangingPunct="1">
        <a:spcBef>
          <a:spcPts val="600"/>
        </a:spcBef>
        <a:buClr>
          <a:schemeClr val="accent2"/>
        </a:buClr>
        <a:buSzPct val="70000"/>
        <a:buFont typeface="Arial" pitchFamily="34" charset="0"/>
        <a:buChar char="►"/>
        <a:defRPr sz="2000" kern="1200" baseline="0">
          <a:solidFill>
            <a:schemeClr val="tx1"/>
          </a:solidFill>
          <a:latin typeface="+mn-lt"/>
          <a:ea typeface="+mn-ea"/>
          <a:cs typeface="+mn-cs"/>
        </a:defRPr>
      </a:lvl4pPr>
      <a:lvl5pPr marL="1041400" indent="-323850" algn="l" defTabSz="914400" rtl="0" eaLnBrk="1" latinLnBrk="0" hangingPunct="1">
        <a:spcBef>
          <a:spcPts val="600"/>
        </a:spcBef>
        <a:buClr>
          <a:schemeClr val="accent2"/>
        </a:buClr>
        <a:buSzPct val="70000"/>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p:nvPr>
        </p:nvSpPr>
        <p:spPr>
          <a:xfrm>
            <a:off x="457200" y="201600"/>
            <a:ext cx="8229600" cy="860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15" name="Text Placeholder 2"/>
          <p:cNvSpPr>
            <a:spLocks noGrp="1"/>
          </p:cNvSpPr>
          <p:nvPr>
            <p:ph type="body" idx="1"/>
          </p:nvPr>
        </p:nvSpPr>
        <p:spPr>
          <a:xfrm>
            <a:off x="457200" y="1425600"/>
            <a:ext cx="8229600" cy="4698975"/>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Box 17"/>
          <p:cNvSpPr txBox="1"/>
          <p:nvPr/>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20" name="Picture 1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956928874"/>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Lst>
  <p:hf sldNum="0" hdr="0" ftr="0" dt="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61938"/>
            <a:ext cx="8220075" cy="790575"/>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411288"/>
            <a:ext cx="8220075" cy="4503737"/>
          </a:xfrm>
          <a:prstGeom prst="rect">
            <a:avLst/>
          </a:prstGeom>
        </p:spPr>
        <p:txBody>
          <a:bodyPr vert="horz" lIns="0" tIns="0" rIns="0" bIns="0" rtlCol="0">
            <a:noAutofit/>
          </a:bodyPr>
          <a:lstStyle/>
          <a:p>
            <a:pPr lvl="0"/>
            <a:r>
              <a:rPr lang="en-US" dirty="0"/>
              <a:t>Body text – Arial 24 point</a:t>
            </a:r>
          </a:p>
          <a:p>
            <a:pPr lvl="1"/>
            <a:r>
              <a:rPr lang="en-US" dirty="0"/>
              <a:t>Heading – Arial 24 point bold</a:t>
            </a:r>
          </a:p>
          <a:p>
            <a:pPr lvl="2"/>
            <a:r>
              <a:rPr lang="en-US" dirty="0"/>
              <a:t>Bullet 1 – Arial 24 point</a:t>
            </a:r>
          </a:p>
          <a:p>
            <a:pPr lvl="3"/>
            <a:r>
              <a:rPr lang="en-US" dirty="0"/>
              <a:t>Bullet 2 – Arial 20 point</a:t>
            </a:r>
          </a:p>
          <a:p>
            <a:pPr lvl="4"/>
            <a:r>
              <a:rPr lang="en-US" dirty="0"/>
              <a:t>Bullet 3 – Arial 18 point</a:t>
            </a:r>
            <a:endParaRPr lang="en-GB" dirty="0"/>
          </a:p>
        </p:txBody>
      </p:sp>
      <p:sp>
        <p:nvSpPr>
          <p:cNvPr id="33" name="Line 11"/>
          <p:cNvSpPr>
            <a:spLocks noChangeShapeType="1"/>
          </p:cNvSpPr>
          <p:nvPr/>
        </p:nvSpPr>
        <p:spPr bwMode="auto">
          <a:xfrm>
            <a:off x="468313" y="6230938"/>
            <a:ext cx="8205787" cy="0"/>
          </a:xfrm>
          <a:prstGeom prst="line">
            <a:avLst/>
          </a:prstGeom>
          <a:noFill/>
          <a:ln w="19050">
            <a:solidFill>
              <a:schemeClr val="accent3"/>
            </a:solidFill>
            <a:round/>
            <a:headEnd/>
            <a:tailEnd/>
          </a:ln>
          <a:effectLst/>
        </p:spPr>
        <p:txBody>
          <a:bodyPr wrap="none" anchor="ctr"/>
          <a:lstStyle/>
          <a:p>
            <a:endParaRPr lang="en-GB" dirty="0"/>
          </a:p>
        </p:txBody>
      </p:sp>
      <p:sp>
        <p:nvSpPr>
          <p:cNvPr id="35" name="Line 35"/>
          <p:cNvSpPr>
            <a:spLocks noChangeShapeType="1"/>
          </p:cNvSpPr>
          <p:nvPr/>
        </p:nvSpPr>
        <p:spPr bwMode="auto">
          <a:xfrm>
            <a:off x="468313" y="1052736"/>
            <a:ext cx="8205787" cy="0"/>
          </a:xfrm>
          <a:prstGeom prst="line">
            <a:avLst/>
          </a:prstGeom>
          <a:noFill/>
          <a:ln w="25400">
            <a:solidFill>
              <a:schemeClr val="accent2"/>
            </a:solidFill>
            <a:round/>
            <a:headEnd/>
            <a:tailEnd/>
          </a:ln>
          <a:effectLst/>
        </p:spPr>
        <p:txBody>
          <a:bodyPr wrap="none" anchor="ctr"/>
          <a:lstStyle/>
          <a:p>
            <a:endParaRPr lang="en-GB" dirty="0"/>
          </a:p>
        </p:txBody>
      </p:sp>
      <p:pic>
        <p:nvPicPr>
          <p:cNvPr id="17" name="Picture 2"/>
          <p:cNvPicPr>
            <a:picLocks noChangeAspect="1" noChangeArrowheads="1"/>
          </p:cNvPicPr>
          <p:nvPr/>
        </p:nvPicPr>
        <p:blipFill rotWithShape="1">
          <a:blip r:embed="rId15">
            <a:extLst>
              <a:ext uri="{28A0092B-C50C-407E-A947-70E740481C1C}">
                <a14:useLocalDpi xmlns:a14="http://schemas.microsoft.com/office/drawing/2010/main" val="0"/>
              </a:ext>
            </a:extLst>
          </a:blip>
          <a:srcRect l="4056" t="2338" r="87690" b="86318"/>
          <a:stretch/>
        </p:blipFill>
        <p:spPr bwMode="auto">
          <a:xfrm>
            <a:off x="-2471365" y="1413570"/>
            <a:ext cx="2264229" cy="972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3348880" y="44624"/>
            <a:ext cx="3181771" cy="1224000"/>
          </a:xfrm>
          <a:prstGeom prst="rect">
            <a:avLst/>
          </a:prstGeom>
          <a:solidFill>
            <a:srgbClr val="FFE87F"/>
          </a:solidFill>
        </p:spPr>
        <p:txBody>
          <a:bodyPr wrap="square" lIns="36000" tIns="36576" rIns="36000" bIns="36000" rtlCol="0">
            <a:noAutofit/>
          </a:bodyPr>
          <a:lstStyle/>
          <a:p>
            <a:pPr>
              <a:lnSpc>
                <a:spcPct val="100000"/>
              </a:lnSpc>
              <a:spcAft>
                <a:spcPts val="200"/>
              </a:spcAft>
              <a:buClr>
                <a:schemeClr val="accent2"/>
              </a:buClr>
              <a:buSzPct val="70000"/>
            </a:pPr>
            <a:r>
              <a:rPr lang="en-US" sz="1200" b="1" dirty="0">
                <a:solidFill>
                  <a:schemeClr val="accent1"/>
                </a:solidFill>
              </a:rPr>
              <a:t>About color themes</a:t>
            </a:r>
          </a:p>
          <a:p>
            <a:pPr marL="347663">
              <a:lnSpc>
                <a:spcPct val="100000"/>
              </a:lnSpc>
              <a:spcAft>
                <a:spcPts val="200"/>
              </a:spcAft>
              <a:buSzPct val="100000"/>
            </a:pPr>
            <a:r>
              <a:rPr lang="en-US" sz="1000" b="1" dirty="0">
                <a:solidFill>
                  <a:schemeClr val="accent1"/>
                </a:solidFill>
              </a:rPr>
              <a:t>Choose the appropriate design theme</a:t>
            </a:r>
            <a:r>
              <a:rPr lang="en-US" sz="1000" b="1" baseline="0" dirty="0">
                <a:solidFill>
                  <a:schemeClr val="accent1"/>
                </a:solidFill>
              </a:rPr>
              <a:t> </a:t>
            </a:r>
            <a:r>
              <a:rPr lang="en-US" sz="1000" b="1" dirty="0">
                <a:solidFill>
                  <a:schemeClr val="accent1"/>
                </a:solidFill>
              </a:rPr>
              <a:t>for your presentation. </a:t>
            </a:r>
            <a:r>
              <a:rPr lang="en-US" sz="1000" dirty="0">
                <a:solidFill>
                  <a:schemeClr val="accent1"/>
                </a:solidFill>
              </a:rPr>
              <a:t>The first two options on</a:t>
            </a:r>
            <a:r>
              <a:rPr lang="en-US" sz="1000" baseline="0" dirty="0">
                <a:solidFill>
                  <a:schemeClr val="accent1"/>
                </a:solidFill>
              </a:rPr>
              <a:t> </a:t>
            </a:r>
            <a:r>
              <a:rPr lang="en-US" sz="1000" dirty="0">
                <a:solidFill>
                  <a:schemeClr val="accent1"/>
                </a:solidFill>
              </a:rPr>
              <a:t>the design tab are correct EY themes, these two are the only ones that should</a:t>
            </a:r>
            <a:r>
              <a:rPr lang="en-US" sz="1000" baseline="0" dirty="0">
                <a:solidFill>
                  <a:schemeClr val="accent1"/>
                </a:solidFill>
              </a:rPr>
              <a:t> be used</a:t>
            </a:r>
            <a:r>
              <a:rPr lang="en-US" sz="1000" dirty="0">
                <a:solidFill>
                  <a:schemeClr val="accent1"/>
                </a:solidFill>
              </a:rPr>
              <a:t>. (1) dark backgrounds for onscreen; (2) light</a:t>
            </a:r>
            <a:r>
              <a:rPr lang="en-US" sz="1000" baseline="0" dirty="0">
                <a:solidFill>
                  <a:schemeClr val="accent1"/>
                </a:solidFill>
              </a:rPr>
              <a:t> </a:t>
            </a:r>
            <a:r>
              <a:rPr lang="en-US" sz="1000" dirty="0">
                <a:solidFill>
                  <a:schemeClr val="accent1"/>
                </a:solidFill>
              </a:rPr>
              <a:t>backgrounds for handouts.</a:t>
            </a:r>
          </a:p>
        </p:txBody>
      </p:sp>
      <p:sp>
        <p:nvSpPr>
          <p:cNvPr id="19" name="Rectangle 18"/>
          <p:cNvSpPr/>
          <p:nvPr/>
        </p:nvSpPr>
        <p:spPr>
          <a:xfrm>
            <a:off x="-2484784" y="1648346"/>
            <a:ext cx="1525587" cy="684076"/>
          </a:xfrm>
          <a:prstGeom prst="rect">
            <a:avLst/>
          </a:prstGeom>
          <a:noFill/>
          <a:ln w="25400">
            <a:solidFill>
              <a:srgbClr val="F04C3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GB" sz="1200" dirty="0">
              <a:solidFill>
                <a:schemeClr val="tx1"/>
              </a:solidFill>
            </a:endParaRPr>
          </a:p>
        </p:txBody>
      </p:sp>
      <p:sp>
        <p:nvSpPr>
          <p:cNvPr id="20" name="Oval 19"/>
          <p:cNvSpPr/>
          <p:nvPr/>
        </p:nvSpPr>
        <p:spPr>
          <a:xfrm>
            <a:off x="-2556792"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1</a:t>
            </a:r>
          </a:p>
        </p:txBody>
      </p:sp>
      <p:sp>
        <p:nvSpPr>
          <p:cNvPr id="21" name="Oval 20"/>
          <p:cNvSpPr/>
          <p:nvPr/>
        </p:nvSpPr>
        <p:spPr>
          <a:xfrm>
            <a:off x="-3298592" y="30799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a:t>
            </a:r>
          </a:p>
        </p:txBody>
      </p:sp>
      <p:sp>
        <p:nvSpPr>
          <p:cNvPr id="22" name="Oval 21"/>
          <p:cNvSpPr/>
          <p:nvPr/>
        </p:nvSpPr>
        <p:spPr>
          <a:xfrm>
            <a:off x="-1764704" y="1540334"/>
            <a:ext cx="237744" cy="237744"/>
          </a:xfrm>
          <a:prstGeom prst="ellipse">
            <a:avLst/>
          </a:prstGeom>
          <a:solidFill>
            <a:srgbClr val="F04C3E"/>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1200" b="1" dirty="0">
                <a:solidFill>
                  <a:srgbClr val="FFFFFF"/>
                </a:solidFill>
              </a:rPr>
              <a:t>2</a:t>
            </a:r>
          </a:p>
        </p:txBody>
      </p:sp>
      <p:sp>
        <p:nvSpPr>
          <p:cNvPr id="16" name="TextBox 15"/>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23" name="Picture 22"/>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493485512"/>
      </p:ext>
    </p:extLst>
  </p:cSld>
  <p:clrMap bg1="dk1" tx1="lt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815" r:id="rId10"/>
    <p:sldLayoutId id="2147483816" r:id="rId11"/>
    <p:sldLayoutId id="2147483817" r:id="rId12"/>
    <p:sldLayoutId id="2147483818" r:id="rId13"/>
  </p:sldLayoutIdLst>
  <p:hf hdr="0"/>
  <p:txStyles>
    <p:titleStyle>
      <a:lvl1pPr algn="l" defTabSz="914400" rtl="0" eaLnBrk="1" latinLnBrk="0" hangingPunct="1">
        <a:lnSpc>
          <a:spcPct val="85000"/>
        </a:lnSpc>
        <a:spcBef>
          <a:spcPct val="0"/>
        </a:spcBef>
        <a:buNone/>
        <a:defRPr sz="3000" b="1" kern="1200">
          <a:solidFill>
            <a:schemeClr val="tx1"/>
          </a:solidFill>
          <a:latin typeface="+mj-lt"/>
          <a:ea typeface="+mj-ea"/>
          <a:cs typeface="+mj-cs"/>
        </a:defRPr>
      </a:lvl1pPr>
    </p:titleStyle>
    <p:bodyStyle>
      <a:lvl1pPr marL="0" indent="0" algn="l" defTabSz="914400" rtl="0" eaLnBrk="1" latinLnBrk="0" hangingPunct="1">
        <a:spcBef>
          <a:spcPts val="600"/>
        </a:spcBef>
        <a:buFontTx/>
        <a:buNone/>
        <a:defRPr sz="2400" kern="1200">
          <a:solidFill>
            <a:schemeClr val="tx1"/>
          </a:solidFill>
          <a:latin typeface="+mn-lt"/>
          <a:ea typeface="+mn-ea"/>
          <a:cs typeface="+mn-cs"/>
        </a:defRPr>
      </a:lvl1pPr>
      <a:lvl2pPr marL="0" indent="0" algn="l" defTabSz="914400" rtl="0" eaLnBrk="1" latinLnBrk="0" hangingPunct="1">
        <a:spcBef>
          <a:spcPts val="600"/>
        </a:spcBef>
        <a:buFontTx/>
        <a:buNone/>
        <a:defRPr sz="2400" b="1" kern="1200" baseline="0">
          <a:solidFill>
            <a:schemeClr val="tx1"/>
          </a:solidFill>
          <a:latin typeface="+mn-lt"/>
          <a:ea typeface="+mn-ea"/>
          <a:cs typeface="+mn-cs"/>
        </a:defRPr>
      </a:lvl2pPr>
      <a:lvl3pPr marL="355600" indent="-355600" algn="l" defTabSz="914400" rtl="0" eaLnBrk="1" latinLnBrk="0" hangingPunct="1">
        <a:spcBef>
          <a:spcPts val="600"/>
        </a:spcBef>
        <a:buClr>
          <a:schemeClr val="accent2"/>
        </a:buClr>
        <a:buSzPct val="70000"/>
        <a:buFont typeface="Arial" pitchFamily="34" charset="0"/>
        <a:buChar char="►"/>
        <a:defRPr sz="2400" kern="1200" baseline="0">
          <a:solidFill>
            <a:schemeClr val="tx1"/>
          </a:solidFill>
          <a:latin typeface="+mn-lt"/>
          <a:ea typeface="+mn-ea"/>
          <a:cs typeface="+mn-cs"/>
        </a:defRPr>
      </a:lvl3pPr>
      <a:lvl4pPr marL="692150" indent="-330200" algn="l" defTabSz="914400" rtl="0" eaLnBrk="1" latinLnBrk="0" hangingPunct="1">
        <a:spcBef>
          <a:spcPts val="600"/>
        </a:spcBef>
        <a:buClr>
          <a:schemeClr val="accent2"/>
        </a:buClr>
        <a:buSzPct val="70000"/>
        <a:buFont typeface="Arial" pitchFamily="34" charset="0"/>
        <a:buChar char="►"/>
        <a:defRPr sz="2000" kern="1200" baseline="0">
          <a:solidFill>
            <a:schemeClr val="tx1"/>
          </a:solidFill>
          <a:latin typeface="+mn-lt"/>
          <a:ea typeface="+mn-ea"/>
          <a:cs typeface="+mn-cs"/>
        </a:defRPr>
      </a:lvl4pPr>
      <a:lvl5pPr marL="1035050" indent="-317500" algn="l" defTabSz="914400" rtl="0" eaLnBrk="1" latinLnBrk="0" hangingPunct="1">
        <a:spcBef>
          <a:spcPts val="600"/>
        </a:spcBef>
        <a:buClr>
          <a:schemeClr val="accent2"/>
        </a:buClr>
        <a:buSzPct val="70000"/>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TextBox 8"/>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13" name="Picture 12"/>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1881414718"/>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Lst>
  <p:hf sldNum="0" hdr="0" dt="0"/>
  <p:txStyles>
    <p:titleStyle>
      <a:lvl1pPr algn="l" defTabSz="914400" rtl="0" eaLnBrk="1" latinLnBrk="0" hangingPunct="1">
        <a:lnSpc>
          <a:spcPct val="85000"/>
        </a:lnSpc>
        <a:spcBef>
          <a:spcPct val="0"/>
        </a:spcBef>
        <a:buNone/>
        <a:defRPr sz="32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FFD200"/>
        </a:buClr>
        <a:buSzPct val="70000"/>
        <a:buFont typeface="Arial" pitchFamily="34" charset="0"/>
        <a:buChar char="►"/>
        <a:defRPr sz="2800" kern="1200">
          <a:solidFill>
            <a:schemeClr val="bg1"/>
          </a:solidFill>
          <a:latin typeface="+mn-lt"/>
          <a:ea typeface="+mn-ea"/>
          <a:cs typeface="+mn-cs"/>
        </a:defRPr>
      </a:lvl1pPr>
      <a:lvl2pPr marL="709613" indent="-354013" algn="l" defTabSz="914400" rtl="0" eaLnBrk="1" latinLnBrk="0" hangingPunct="1">
        <a:spcBef>
          <a:spcPct val="20000"/>
        </a:spcBef>
        <a:buClr>
          <a:srgbClr val="FFD200"/>
        </a:buClr>
        <a:buSzPct val="70000"/>
        <a:buFont typeface="Arial" pitchFamily="34" charset="0"/>
        <a:buChar char="►"/>
        <a:defRPr sz="2400" kern="1200">
          <a:solidFill>
            <a:schemeClr val="bg1"/>
          </a:solidFill>
          <a:latin typeface="+mn-lt"/>
          <a:ea typeface="+mn-ea"/>
          <a:cs typeface="+mn-cs"/>
        </a:defRPr>
      </a:lvl2pPr>
      <a:lvl3pPr marL="1077913" indent="-354013" algn="l" defTabSz="914400" rtl="0" eaLnBrk="1" latinLnBrk="0" hangingPunct="1">
        <a:spcBef>
          <a:spcPct val="20000"/>
        </a:spcBef>
        <a:buClr>
          <a:srgbClr val="FFD200"/>
        </a:buClr>
        <a:buSzPct val="70000"/>
        <a:buFont typeface="Arial" pitchFamily="34" charset="0"/>
        <a:buChar char="►"/>
        <a:defRPr sz="2200" kern="1200">
          <a:solidFill>
            <a:schemeClr val="bg1"/>
          </a:solidFill>
          <a:latin typeface="+mn-lt"/>
          <a:ea typeface="+mn-ea"/>
          <a:cs typeface="+mn-cs"/>
        </a:defRPr>
      </a:lvl3pPr>
      <a:lvl4pPr marL="1433513" indent="-355600" algn="l" defTabSz="914400" rtl="0" eaLnBrk="1" latinLnBrk="0" hangingPunct="1">
        <a:spcBef>
          <a:spcPct val="20000"/>
        </a:spcBef>
        <a:buClr>
          <a:srgbClr val="FFD200"/>
        </a:buClr>
        <a:buSzPct val="70000"/>
        <a:buFont typeface="Arial" pitchFamily="34" charset="0"/>
        <a:buChar char="►"/>
        <a:defRPr sz="20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TextBox 8"/>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44530280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819" r:id="rId9"/>
  </p:sldLayoutIdLst>
  <p:hf sldNum="0" hdr="0" dt="0"/>
  <p:txStyles>
    <p:titleStyle>
      <a:lvl1pPr algn="l" defTabSz="914400" rtl="0" eaLnBrk="1" latinLnBrk="0" hangingPunct="1">
        <a:lnSpc>
          <a:spcPct val="85000"/>
        </a:lnSpc>
        <a:spcBef>
          <a:spcPct val="0"/>
        </a:spcBef>
        <a:buNone/>
        <a:defRPr sz="32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FFD200"/>
        </a:buClr>
        <a:buSzPct val="70000"/>
        <a:buFont typeface="Arial" pitchFamily="34" charset="0"/>
        <a:buChar char="►"/>
        <a:defRPr sz="2800" kern="1200">
          <a:solidFill>
            <a:schemeClr val="bg1"/>
          </a:solidFill>
          <a:latin typeface="+mn-lt"/>
          <a:ea typeface="+mn-ea"/>
          <a:cs typeface="+mn-cs"/>
        </a:defRPr>
      </a:lvl1pPr>
      <a:lvl2pPr marL="709613" indent="-354013" algn="l" defTabSz="914400" rtl="0" eaLnBrk="1" latinLnBrk="0" hangingPunct="1">
        <a:spcBef>
          <a:spcPct val="20000"/>
        </a:spcBef>
        <a:buClr>
          <a:srgbClr val="FFD200"/>
        </a:buClr>
        <a:buSzPct val="70000"/>
        <a:buFont typeface="Arial" pitchFamily="34" charset="0"/>
        <a:buChar char="►"/>
        <a:defRPr sz="2400" kern="1200">
          <a:solidFill>
            <a:schemeClr val="bg1"/>
          </a:solidFill>
          <a:latin typeface="+mn-lt"/>
          <a:ea typeface="+mn-ea"/>
          <a:cs typeface="+mn-cs"/>
        </a:defRPr>
      </a:lvl2pPr>
      <a:lvl3pPr marL="1077913" indent="-354013" algn="l" defTabSz="914400" rtl="0" eaLnBrk="1" latinLnBrk="0" hangingPunct="1">
        <a:spcBef>
          <a:spcPct val="20000"/>
        </a:spcBef>
        <a:buClr>
          <a:srgbClr val="FFD200"/>
        </a:buClr>
        <a:buSzPct val="70000"/>
        <a:buFont typeface="Arial" pitchFamily="34" charset="0"/>
        <a:buChar char="►"/>
        <a:defRPr sz="2200" kern="1200">
          <a:solidFill>
            <a:schemeClr val="bg1"/>
          </a:solidFill>
          <a:latin typeface="+mn-lt"/>
          <a:ea typeface="+mn-ea"/>
          <a:cs typeface="+mn-cs"/>
        </a:defRPr>
      </a:lvl3pPr>
      <a:lvl4pPr marL="1433513" indent="-355600" algn="l" defTabSz="914400" rtl="0" eaLnBrk="1" latinLnBrk="0" hangingPunct="1">
        <a:spcBef>
          <a:spcPct val="20000"/>
        </a:spcBef>
        <a:buClr>
          <a:srgbClr val="FFD200"/>
        </a:buClr>
        <a:buSzPct val="70000"/>
        <a:buFont typeface="Arial" pitchFamily="34" charset="0"/>
        <a:buChar char="►"/>
        <a:defRPr sz="20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860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425600"/>
            <a:ext cx="8229600" cy="4698000"/>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TextBox 8"/>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13" name="Picture 12"/>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49628124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Lst>
  <p:hf sldNum="0" hdr="0" dt="0"/>
  <p:txStyles>
    <p:titleStyle>
      <a:lvl1pPr algn="l" defTabSz="914400" rtl="0" eaLnBrk="1" latinLnBrk="0" hangingPunct="1">
        <a:lnSpc>
          <a:spcPct val="85000"/>
        </a:lnSpc>
        <a:spcBef>
          <a:spcPct val="0"/>
        </a:spcBef>
        <a:buNone/>
        <a:defRPr sz="3200" b="1"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FFD200"/>
        </a:buClr>
        <a:buSzPct val="70000"/>
        <a:buFont typeface="Arial" pitchFamily="34" charset="0"/>
        <a:buChar char="►"/>
        <a:defRPr sz="2800" kern="1200">
          <a:solidFill>
            <a:schemeClr val="bg1"/>
          </a:solidFill>
          <a:latin typeface="+mn-lt"/>
          <a:ea typeface="+mn-ea"/>
          <a:cs typeface="+mn-cs"/>
        </a:defRPr>
      </a:lvl1pPr>
      <a:lvl2pPr marL="709613" indent="-354013" algn="l" defTabSz="914400" rtl="0" eaLnBrk="1" latinLnBrk="0" hangingPunct="1">
        <a:spcBef>
          <a:spcPct val="20000"/>
        </a:spcBef>
        <a:buClr>
          <a:srgbClr val="FFD200"/>
        </a:buClr>
        <a:buSzPct val="70000"/>
        <a:buFont typeface="Arial" pitchFamily="34" charset="0"/>
        <a:buChar char="►"/>
        <a:defRPr sz="2400" kern="1200">
          <a:solidFill>
            <a:schemeClr val="bg1"/>
          </a:solidFill>
          <a:latin typeface="+mn-lt"/>
          <a:ea typeface="+mn-ea"/>
          <a:cs typeface="+mn-cs"/>
        </a:defRPr>
      </a:lvl2pPr>
      <a:lvl3pPr marL="1077913" indent="-354013" algn="l" defTabSz="914400" rtl="0" eaLnBrk="1" latinLnBrk="0" hangingPunct="1">
        <a:spcBef>
          <a:spcPct val="20000"/>
        </a:spcBef>
        <a:buClr>
          <a:srgbClr val="FFD200"/>
        </a:buClr>
        <a:buSzPct val="70000"/>
        <a:buFont typeface="Arial" pitchFamily="34" charset="0"/>
        <a:buChar char="►"/>
        <a:defRPr sz="2200" kern="1200">
          <a:solidFill>
            <a:schemeClr val="bg1"/>
          </a:solidFill>
          <a:latin typeface="+mn-lt"/>
          <a:ea typeface="+mn-ea"/>
          <a:cs typeface="+mn-cs"/>
        </a:defRPr>
      </a:lvl3pPr>
      <a:lvl4pPr marL="1433513" indent="-355600" algn="l" defTabSz="914400" rtl="0" eaLnBrk="1" latinLnBrk="0" hangingPunct="1">
        <a:spcBef>
          <a:spcPct val="20000"/>
        </a:spcBef>
        <a:buClr>
          <a:srgbClr val="FFD200"/>
        </a:buClr>
        <a:buSzPct val="70000"/>
        <a:buFont typeface="Arial" pitchFamily="34" charset="0"/>
        <a:buChar char="►"/>
        <a:defRPr sz="20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pt-BR"/>
              <a:t>Click to edit Master title style</a:t>
            </a:r>
            <a:endParaRPr lang="en-GB" altLang="pt-BR"/>
          </a:p>
        </p:txBody>
      </p:sp>
      <p:sp>
        <p:nvSpPr>
          <p:cNvPr id="1027" name="Text Placeholder 2"/>
          <p:cNvSpPr>
            <a:spLocks noGrp="1"/>
          </p:cNvSpPr>
          <p:nvPr>
            <p:ph type="body" idx="1"/>
          </p:nvPr>
        </p:nvSpPr>
        <p:spPr bwMode="auto">
          <a:xfrm>
            <a:off x="457200" y="1425575"/>
            <a:ext cx="8229600" cy="469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pt-BR"/>
              <a:t>Click to edit Master text styles</a:t>
            </a:r>
          </a:p>
          <a:p>
            <a:pPr lvl="1"/>
            <a:r>
              <a:rPr lang="en-US" altLang="pt-BR"/>
              <a:t>Second level</a:t>
            </a:r>
          </a:p>
          <a:p>
            <a:pPr lvl="2"/>
            <a:r>
              <a:rPr lang="en-US" altLang="pt-BR"/>
              <a:t>Third level</a:t>
            </a:r>
          </a:p>
          <a:p>
            <a:pPr lvl="3"/>
            <a:r>
              <a:rPr lang="en-US" altLang="pt-BR"/>
              <a:t>Fourth level</a:t>
            </a:r>
          </a:p>
          <a:p>
            <a:pPr lvl="4"/>
            <a:r>
              <a:rPr lang="en-US" altLang="pt-BR"/>
              <a:t>Fifth level</a:t>
            </a:r>
            <a:endParaRPr lang="en-GB" altLang="pt-BR"/>
          </a:p>
        </p:txBody>
      </p:sp>
      <p:sp>
        <p:nvSpPr>
          <p:cNvPr id="9" name="TextBox 8"/>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12" name="Picture 1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161241267"/>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820" r:id="rId13"/>
  </p:sldLayoutIdLst>
  <p:hf sldNum="0" hdr="0" dt="0"/>
  <p:txStyles>
    <p:titleStyle>
      <a:lvl1pPr algn="l" rtl="0" eaLnBrk="0" fontAlgn="base" hangingPunct="0">
        <a:lnSpc>
          <a:spcPct val="85000"/>
        </a:lnSpc>
        <a:spcBef>
          <a:spcPct val="0"/>
        </a:spcBef>
        <a:spcAft>
          <a:spcPct val="0"/>
        </a:spcAft>
        <a:defRPr sz="3000" b="1" kern="1200">
          <a:solidFill>
            <a:schemeClr val="bg1"/>
          </a:solidFill>
          <a:latin typeface="Arial" pitchFamily="34" charset="0"/>
          <a:ea typeface="+mj-ea"/>
          <a:cs typeface="Arial" pitchFamily="34" charset="0"/>
        </a:defRPr>
      </a:lvl1pPr>
      <a:lvl2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2pPr>
      <a:lvl3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3pPr>
      <a:lvl4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4pPr>
      <a:lvl5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5pPr>
      <a:lvl6pPr marL="457200" algn="l" rtl="0" fontAlgn="base">
        <a:lnSpc>
          <a:spcPct val="85000"/>
        </a:lnSpc>
        <a:spcBef>
          <a:spcPct val="0"/>
        </a:spcBef>
        <a:spcAft>
          <a:spcPct val="0"/>
        </a:spcAft>
        <a:defRPr sz="3000" b="1">
          <a:solidFill>
            <a:schemeClr val="bg1"/>
          </a:solidFill>
          <a:latin typeface="Arial" pitchFamily="34" charset="0"/>
          <a:cs typeface="Arial" pitchFamily="34" charset="0"/>
        </a:defRPr>
      </a:lvl6pPr>
      <a:lvl7pPr marL="914400" algn="l" rtl="0" fontAlgn="base">
        <a:lnSpc>
          <a:spcPct val="85000"/>
        </a:lnSpc>
        <a:spcBef>
          <a:spcPct val="0"/>
        </a:spcBef>
        <a:spcAft>
          <a:spcPct val="0"/>
        </a:spcAft>
        <a:defRPr sz="3000" b="1">
          <a:solidFill>
            <a:schemeClr val="bg1"/>
          </a:solidFill>
          <a:latin typeface="Arial" pitchFamily="34" charset="0"/>
          <a:cs typeface="Arial" pitchFamily="34" charset="0"/>
        </a:defRPr>
      </a:lvl7pPr>
      <a:lvl8pPr marL="1371600" algn="l" rtl="0" fontAlgn="base">
        <a:lnSpc>
          <a:spcPct val="85000"/>
        </a:lnSpc>
        <a:spcBef>
          <a:spcPct val="0"/>
        </a:spcBef>
        <a:spcAft>
          <a:spcPct val="0"/>
        </a:spcAft>
        <a:defRPr sz="3000" b="1">
          <a:solidFill>
            <a:schemeClr val="bg1"/>
          </a:solidFill>
          <a:latin typeface="Arial" pitchFamily="34" charset="0"/>
          <a:cs typeface="Arial" pitchFamily="34" charset="0"/>
        </a:defRPr>
      </a:lvl8pPr>
      <a:lvl9pPr marL="1828800" algn="l" rtl="0" fontAlgn="base">
        <a:lnSpc>
          <a:spcPct val="85000"/>
        </a:lnSpc>
        <a:spcBef>
          <a:spcPct val="0"/>
        </a:spcBef>
        <a:spcAft>
          <a:spcPct val="0"/>
        </a:spcAft>
        <a:defRPr sz="3000" b="1">
          <a:solidFill>
            <a:schemeClr val="bg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chemeClr val="accent2"/>
        </a:buClr>
        <a:buSzPct val="70000"/>
        <a:buFont typeface="Arial" panose="020B0604020202020204" pitchFamily="34" charset="0"/>
        <a:buChar char="►"/>
        <a:defRPr sz="2400" kern="1200">
          <a:solidFill>
            <a:schemeClr val="bg1"/>
          </a:solidFill>
          <a:latin typeface="+mn-lt"/>
          <a:ea typeface="+mn-ea"/>
          <a:cs typeface="+mn-cs"/>
        </a:defRPr>
      </a:lvl1pPr>
      <a:lvl2pPr marL="709613" indent="-354013" algn="l" rtl="0" eaLnBrk="0" fontAlgn="base" hangingPunct="0">
        <a:spcBef>
          <a:spcPct val="20000"/>
        </a:spcBef>
        <a:spcAft>
          <a:spcPct val="0"/>
        </a:spcAft>
        <a:buClr>
          <a:schemeClr val="accent2"/>
        </a:buClr>
        <a:buSzPct val="70000"/>
        <a:buFont typeface="Arial" panose="020B0604020202020204" pitchFamily="34" charset="0"/>
        <a:buChar char="►"/>
        <a:defRPr sz="2000" kern="1200">
          <a:solidFill>
            <a:schemeClr val="bg1"/>
          </a:solidFill>
          <a:latin typeface="+mn-lt"/>
          <a:ea typeface="+mn-ea"/>
          <a:cs typeface="+mn-cs"/>
        </a:defRPr>
      </a:lvl2pPr>
      <a:lvl3pPr marL="1077913" indent="-354013" algn="l" rtl="0" eaLnBrk="0" fontAlgn="base" hangingPunct="0">
        <a:spcBef>
          <a:spcPct val="20000"/>
        </a:spcBef>
        <a:spcAft>
          <a:spcPct val="0"/>
        </a:spcAft>
        <a:buClr>
          <a:schemeClr val="accent2"/>
        </a:buClr>
        <a:buSzPct val="70000"/>
        <a:buFont typeface="Arial" panose="020B0604020202020204" pitchFamily="34" charset="0"/>
        <a:buChar char="►"/>
        <a:defRPr kern="1200">
          <a:solidFill>
            <a:schemeClr val="bg1"/>
          </a:solidFill>
          <a:latin typeface="+mn-lt"/>
          <a:ea typeface="+mn-ea"/>
          <a:cs typeface="+mn-cs"/>
        </a:defRPr>
      </a:lvl3pPr>
      <a:lvl4pPr marL="1433513" indent="-355600" algn="l" rtl="0" eaLnBrk="0" fontAlgn="base" hangingPunct="0">
        <a:spcBef>
          <a:spcPct val="20000"/>
        </a:spcBef>
        <a:spcAft>
          <a:spcPct val="0"/>
        </a:spcAft>
        <a:buClr>
          <a:schemeClr val="accent2"/>
        </a:buClr>
        <a:buSzPct val="70000"/>
        <a:buFont typeface="Arial" panose="020B0604020202020204" pitchFamily="34" charset="0"/>
        <a:buChar char="►"/>
        <a:defRPr sz="1600" kern="1200">
          <a:solidFill>
            <a:schemeClr val="bg1"/>
          </a:solidFill>
          <a:latin typeface="+mn-lt"/>
          <a:ea typeface="+mn-ea"/>
          <a:cs typeface="+mn-cs"/>
        </a:defRPr>
      </a:lvl4pPr>
      <a:lvl5pPr marL="1787525" indent="-354013" algn="l" rtl="0" eaLnBrk="0" fontAlgn="base" hangingPunct="0">
        <a:spcBef>
          <a:spcPct val="20000"/>
        </a:spcBef>
        <a:spcAft>
          <a:spcPct val="0"/>
        </a:spcAft>
        <a:buClr>
          <a:schemeClr val="accent2"/>
        </a:buClr>
        <a:buSzPct val="70000"/>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pt-BR"/>
              <a:t>Click to edit Master title style</a:t>
            </a:r>
            <a:endParaRPr lang="en-GB" altLang="pt-BR"/>
          </a:p>
        </p:txBody>
      </p:sp>
      <p:sp>
        <p:nvSpPr>
          <p:cNvPr id="1027" name="Text Placeholder 2"/>
          <p:cNvSpPr>
            <a:spLocks noGrp="1"/>
          </p:cNvSpPr>
          <p:nvPr>
            <p:ph type="body" idx="1"/>
          </p:nvPr>
        </p:nvSpPr>
        <p:spPr bwMode="auto">
          <a:xfrm>
            <a:off x="457200" y="1425575"/>
            <a:ext cx="8229600" cy="469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pt-BR"/>
              <a:t>Click to edit Master text styles</a:t>
            </a:r>
          </a:p>
          <a:p>
            <a:pPr lvl="1"/>
            <a:r>
              <a:rPr lang="en-US" altLang="pt-BR"/>
              <a:t>Second level</a:t>
            </a:r>
          </a:p>
          <a:p>
            <a:pPr lvl="2"/>
            <a:r>
              <a:rPr lang="en-US" altLang="pt-BR"/>
              <a:t>Third level</a:t>
            </a:r>
          </a:p>
          <a:p>
            <a:pPr lvl="3"/>
            <a:r>
              <a:rPr lang="en-US" altLang="pt-BR"/>
              <a:t>Fourth level</a:t>
            </a:r>
          </a:p>
          <a:p>
            <a:pPr lvl="4"/>
            <a:r>
              <a:rPr lang="en-US" altLang="pt-BR"/>
              <a:t>Fifth level</a:t>
            </a:r>
            <a:endParaRPr lang="en-GB" altLang="pt-BR"/>
          </a:p>
        </p:txBody>
      </p:sp>
      <p:sp>
        <p:nvSpPr>
          <p:cNvPr id="9" name="TextBox 8"/>
          <p:cNvSpPr txBox="1"/>
          <p:nvPr userDrawn="1"/>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12" name="Picture 11"/>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12259380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hf sldNum="0" hdr="0" dt="0"/>
  <p:txStyles>
    <p:titleStyle>
      <a:lvl1pPr algn="l" rtl="0" eaLnBrk="0" fontAlgn="base" hangingPunct="0">
        <a:lnSpc>
          <a:spcPct val="85000"/>
        </a:lnSpc>
        <a:spcBef>
          <a:spcPct val="0"/>
        </a:spcBef>
        <a:spcAft>
          <a:spcPct val="0"/>
        </a:spcAft>
        <a:defRPr sz="3000" b="1" kern="1200">
          <a:solidFill>
            <a:schemeClr val="bg1"/>
          </a:solidFill>
          <a:latin typeface="Arial" pitchFamily="34" charset="0"/>
          <a:ea typeface="+mj-ea"/>
          <a:cs typeface="Arial" pitchFamily="34" charset="0"/>
        </a:defRPr>
      </a:lvl1pPr>
      <a:lvl2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2pPr>
      <a:lvl3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3pPr>
      <a:lvl4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4pPr>
      <a:lvl5pPr algn="l" rtl="0" eaLnBrk="0" fontAlgn="base" hangingPunct="0">
        <a:lnSpc>
          <a:spcPct val="85000"/>
        </a:lnSpc>
        <a:spcBef>
          <a:spcPct val="0"/>
        </a:spcBef>
        <a:spcAft>
          <a:spcPct val="0"/>
        </a:spcAft>
        <a:defRPr sz="3000" b="1">
          <a:solidFill>
            <a:schemeClr val="bg1"/>
          </a:solidFill>
          <a:latin typeface="Arial" pitchFamily="34" charset="0"/>
          <a:cs typeface="Arial" pitchFamily="34" charset="0"/>
        </a:defRPr>
      </a:lvl5pPr>
      <a:lvl6pPr marL="457200" algn="l" rtl="0" fontAlgn="base">
        <a:lnSpc>
          <a:spcPct val="85000"/>
        </a:lnSpc>
        <a:spcBef>
          <a:spcPct val="0"/>
        </a:spcBef>
        <a:spcAft>
          <a:spcPct val="0"/>
        </a:spcAft>
        <a:defRPr sz="3000" b="1">
          <a:solidFill>
            <a:schemeClr val="bg1"/>
          </a:solidFill>
          <a:latin typeface="Arial" pitchFamily="34" charset="0"/>
          <a:cs typeface="Arial" pitchFamily="34" charset="0"/>
        </a:defRPr>
      </a:lvl6pPr>
      <a:lvl7pPr marL="914400" algn="l" rtl="0" fontAlgn="base">
        <a:lnSpc>
          <a:spcPct val="85000"/>
        </a:lnSpc>
        <a:spcBef>
          <a:spcPct val="0"/>
        </a:spcBef>
        <a:spcAft>
          <a:spcPct val="0"/>
        </a:spcAft>
        <a:defRPr sz="3000" b="1">
          <a:solidFill>
            <a:schemeClr val="bg1"/>
          </a:solidFill>
          <a:latin typeface="Arial" pitchFamily="34" charset="0"/>
          <a:cs typeface="Arial" pitchFamily="34" charset="0"/>
        </a:defRPr>
      </a:lvl7pPr>
      <a:lvl8pPr marL="1371600" algn="l" rtl="0" fontAlgn="base">
        <a:lnSpc>
          <a:spcPct val="85000"/>
        </a:lnSpc>
        <a:spcBef>
          <a:spcPct val="0"/>
        </a:spcBef>
        <a:spcAft>
          <a:spcPct val="0"/>
        </a:spcAft>
        <a:defRPr sz="3000" b="1">
          <a:solidFill>
            <a:schemeClr val="bg1"/>
          </a:solidFill>
          <a:latin typeface="Arial" pitchFamily="34" charset="0"/>
          <a:cs typeface="Arial" pitchFamily="34" charset="0"/>
        </a:defRPr>
      </a:lvl8pPr>
      <a:lvl9pPr marL="1828800" algn="l" rtl="0" fontAlgn="base">
        <a:lnSpc>
          <a:spcPct val="85000"/>
        </a:lnSpc>
        <a:spcBef>
          <a:spcPct val="0"/>
        </a:spcBef>
        <a:spcAft>
          <a:spcPct val="0"/>
        </a:spcAft>
        <a:defRPr sz="3000" b="1">
          <a:solidFill>
            <a:schemeClr val="bg1"/>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lr>
          <a:schemeClr val="accent2"/>
        </a:buClr>
        <a:buSzPct val="70000"/>
        <a:buFont typeface="Arial" panose="020B0604020202020204" pitchFamily="34" charset="0"/>
        <a:buChar char="►"/>
        <a:defRPr sz="2400" kern="1200">
          <a:solidFill>
            <a:schemeClr val="bg1"/>
          </a:solidFill>
          <a:latin typeface="+mn-lt"/>
          <a:ea typeface="+mn-ea"/>
          <a:cs typeface="+mn-cs"/>
        </a:defRPr>
      </a:lvl1pPr>
      <a:lvl2pPr marL="709613" indent="-354013" algn="l" rtl="0" eaLnBrk="0" fontAlgn="base" hangingPunct="0">
        <a:spcBef>
          <a:spcPct val="20000"/>
        </a:spcBef>
        <a:spcAft>
          <a:spcPct val="0"/>
        </a:spcAft>
        <a:buClr>
          <a:schemeClr val="accent2"/>
        </a:buClr>
        <a:buSzPct val="70000"/>
        <a:buFont typeface="Arial" panose="020B0604020202020204" pitchFamily="34" charset="0"/>
        <a:buChar char="►"/>
        <a:defRPr sz="2000" kern="1200">
          <a:solidFill>
            <a:schemeClr val="bg1"/>
          </a:solidFill>
          <a:latin typeface="+mn-lt"/>
          <a:ea typeface="+mn-ea"/>
          <a:cs typeface="+mn-cs"/>
        </a:defRPr>
      </a:lvl2pPr>
      <a:lvl3pPr marL="1077913" indent="-354013" algn="l" rtl="0" eaLnBrk="0" fontAlgn="base" hangingPunct="0">
        <a:spcBef>
          <a:spcPct val="20000"/>
        </a:spcBef>
        <a:spcAft>
          <a:spcPct val="0"/>
        </a:spcAft>
        <a:buClr>
          <a:schemeClr val="accent2"/>
        </a:buClr>
        <a:buSzPct val="70000"/>
        <a:buFont typeface="Arial" panose="020B0604020202020204" pitchFamily="34" charset="0"/>
        <a:buChar char="►"/>
        <a:defRPr kern="1200">
          <a:solidFill>
            <a:schemeClr val="bg1"/>
          </a:solidFill>
          <a:latin typeface="+mn-lt"/>
          <a:ea typeface="+mn-ea"/>
          <a:cs typeface="+mn-cs"/>
        </a:defRPr>
      </a:lvl3pPr>
      <a:lvl4pPr marL="1433513" indent="-355600" algn="l" rtl="0" eaLnBrk="0" fontAlgn="base" hangingPunct="0">
        <a:spcBef>
          <a:spcPct val="20000"/>
        </a:spcBef>
        <a:spcAft>
          <a:spcPct val="0"/>
        </a:spcAft>
        <a:buClr>
          <a:schemeClr val="accent2"/>
        </a:buClr>
        <a:buSzPct val="70000"/>
        <a:buFont typeface="Arial" panose="020B0604020202020204" pitchFamily="34" charset="0"/>
        <a:buChar char="►"/>
        <a:defRPr sz="1600" kern="1200">
          <a:solidFill>
            <a:schemeClr val="bg1"/>
          </a:solidFill>
          <a:latin typeface="+mn-lt"/>
          <a:ea typeface="+mn-ea"/>
          <a:cs typeface="+mn-cs"/>
        </a:defRPr>
      </a:lvl4pPr>
      <a:lvl5pPr marL="1787525" indent="-354013" algn="l" rtl="0" eaLnBrk="0" fontAlgn="base" hangingPunct="0">
        <a:spcBef>
          <a:spcPct val="20000"/>
        </a:spcBef>
        <a:spcAft>
          <a:spcPct val="0"/>
        </a:spcAft>
        <a:buClr>
          <a:schemeClr val="accent2"/>
        </a:buClr>
        <a:buSzPct val="70000"/>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9"/>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78" name="think-cell Slide" r:id="rId20" imgW="270" imgH="270" progId="TCLayout.ActiveDocument.1">
                  <p:embed/>
                </p:oleObj>
              </mc:Choice>
              <mc:Fallback>
                <p:oleObj name="think-cell Slide" r:id="rId20" imgW="270" imgH="270" progId="TCLayout.ActiveDocument.1">
                  <p:embed/>
                  <p:pic>
                    <p:nvPicPr>
                      <p:cNvPr id="0" name=""/>
                      <p:cNvPicPr/>
                      <p:nvPr/>
                    </p:nvPicPr>
                    <p:blipFill>
                      <a:blip r:embed="rId21"/>
                      <a:stretch>
                        <a:fillRect/>
                      </a:stretch>
                    </p:blipFill>
                    <p:spPr>
                      <a:xfrm>
                        <a:off x="1588" y="1588"/>
                        <a:ext cx="1587" cy="1587"/>
                      </a:xfrm>
                      <a:prstGeom prst="rect">
                        <a:avLst/>
                      </a:prstGeom>
                    </p:spPr>
                  </p:pic>
                </p:oleObj>
              </mc:Fallback>
            </mc:AlternateContent>
          </a:graphicData>
        </a:graphic>
      </p:graphicFrame>
      <p:sp>
        <p:nvSpPr>
          <p:cNvPr id="12" name="Title Placeholder 1"/>
          <p:cNvSpPr>
            <a:spLocks noGrp="1"/>
          </p:cNvSpPr>
          <p:nvPr>
            <p:ph type="title"/>
          </p:nvPr>
        </p:nvSpPr>
        <p:spPr>
          <a:xfrm>
            <a:off x="457200" y="201600"/>
            <a:ext cx="8229600" cy="860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15" name="Text Placeholder 2"/>
          <p:cNvSpPr>
            <a:spLocks noGrp="1"/>
          </p:cNvSpPr>
          <p:nvPr>
            <p:ph type="body" idx="1"/>
          </p:nvPr>
        </p:nvSpPr>
        <p:spPr>
          <a:xfrm>
            <a:off x="457200" y="1425602"/>
            <a:ext cx="8229600" cy="4698975"/>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Box 17"/>
          <p:cNvSpPr txBox="1"/>
          <p:nvPr/>
        </p:nvSpPr>
        <p:spPr>
          <a:xfrm>
            <a:off x="457200" y="6492240"/>
            <a:ext cx="720000" cy="201168"/>
          </a:xfrm>
          <a:prstGeom prst="rect">
            <a:avLst/>
          </a:prstGeom>
          <a:noFill/>
        </p:spPr>
        <p:txBody>
          <a:bodyPr vert="horz" wrap="square" lIns="0" tIns="0" rIns="0" bIns="0" rtlCol="0" anchor="t" anchorCtr="0">
            <a:noAutofit/>
          </a:bodyPr>
          <a:lstStyle/>
          <a:p>
            <a:r>
              <a:rPr lang="en-GB" sz="1100" dirty="0">
                <a:solidFill>
                  <a:srgbClr val="646464"/>
                </a:solidFill>
              </a:rPr>
              <a:t>Page </a:t>
            </a:r>
            <a:fld id="{9AE4D82F-B047-469B-AC52-A46321747EAF}" type="slidenum">
              <a:rPr lang="en-GB" sz="1100" smtClean="0">
                <a:solidFill>
                  <a:srgbClr val="646464"/>
                </a:solidFill>
              </a:rPr>
              <a:pPr/>
              <a:t>‹#›</a:t>
            </a:fld>
            <a:endParaRPr lang="en-GB" sz="1100" dirty="0">
              <a:solidFill>
                <a:srgbClr val="646464"/>
              </a:solidFill>
            </a:endParaRPr>
          </a:p>
        </p:txBody>
      </p:sp>
      <p:pic>
        <p:nvPicPr>
          <p:cNvPr id="20" name="Picture 19"/>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8284464" y="6327648"/>
            <a:ext cx="402504" cy="411480"/>
          </a:xfrm>
          <a:prstGeom prst="rect">
            <a:avLst/>
          </a:prstGeom>
        </p:spPr>
      </p:pic>
    </p:spTree>
    <p:extLst>
      <p:ext uri="{BB962C8B-B14F-4D97-AF65-F5344CB8AC3E}">
        <p14:creationId xmlns:p14="http://schemas.microsoft.com/office/powerpoint/2010/main" val="3486760622"/>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Lst>
  <p:hf hdr="0" dt="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mn-cs"/>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mn-cs"/>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mn-cs"/>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3"/>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25" name="think-cell Slide" r:id="rId24" imgW="270" imgH="270" progId="TCLayout.ActiveDocument.1">
                  <p:embed/>
                </p:oleObj>
              </mc:Choice>
              <mc:Fallback>
                <p:oleObj name="think-cell Slide" r:id="rId24" imgW="270" imgH="270" progId="TCLayout.ActiveDocument.1">
                  <p:embed/>
                  <p:pic>
                    <p:nvPicPr>
                      <p:cNvPr id="0" name=""/>
                      <p:cNvPicPr/>
                      <p:nvPr/>
                    </p:nvPicPr>
                    <p:blipFill>
                      <a:blip r:embed="rId25"/>
                      <a:stretch>
                        <a:fillRect/>
                      </a:stretch>
                    </p:blipFill>
                    <p:spPr>
                      <a:xfrm>
                        <a:off x="1588" y="1588"/>
                        <a:ext cx="1587" cy="1587"/>
                      </a:xfrm>
                      <a:prstGeom prst="rect">
                        <a:avLst/>
                      </a:prstGeom>
                    </p:spPr>
                  </p:pic>
                </p:oleObj>
              </mc:Fallback>
            </mc:AlternateContent>
          </a:graphicData>
        </a:graphic>
      </p:graphicFrame>
      <p:sp>
        <p:nvSpPr>
          <p:cNvPr id="12" name="Title Placeholder 1"/>
          <p:cNvSpPr>
            <a:spLocks noGrp="1"/>
          </p:cNvSpPr>
          <p:nvPr>
            <p:ph type="title"/>
          </p:nvPr>
        </p:nvSpPr>
        <p:spPr>
          <a:xfrm>
            <a:off x="457201" y="201600"/>
            <a:ext cx="8232775" cy="860400"/>
          </a:xfrm>
          <a:prstGeom prst="rect">
            <a:avLst/>
          </a:prstGeom>
        </p:spPr>
        <p:txBody>
          <a:bodyPr vert="horz" lIns="0" tIns="0" rIns="0" bIns="0" rtlCol="0" anchor="t" anchorCtr="0">
            <a:noAutofit/>
          </a:bodyPr>
          <a:lstStyle/>
          <a:p>
            <a:r>
              <a:rPr lang="en-US"/>
              <a:t>Click to edit Master title style</a:t>
            </a:r>
            <a:endParaRPr lang="en-GB" dirty="0"/>
          </a:p>
        </p:txBody>
      </p:sp>
      <p:sp>
        <p:nvSpPr>
          <p:cNvPr id="13" name="Text Placeholder 2"/>
          <p:cNvSpPr>
            <a:spLocks noGrp="1"/>
          </p:cNvSpPr>
          <p:nvPr>
            <p:ph type="body" idx="1"/>
          </p:nvPr>
        </p:nvSpPr>
        <p:spPr>
          <a:xfrm>
            <a:off x="457200" y="1425600"/>
            <a:ext cx="8229600" cy="4698976"/>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Box 14"/>
          <p:cNvSpPr txBox="1"/>
          <p:nvPr/>
        </p:nvSpPr>
        <p:spPr>
          <a:xfrm>
            <a:off x="457200" y="6496184"/>
            <a:ext cx="722376" cy="201168"/>
          </a:xfrm>
          <a:prstGeom prst="rect">
            <a:avLst/>
          </a:prstGeom>
          <a:noFill/>
        </p:spPr>
        <p:txBody>
          <a:bodyPr vert="horz" wrap="square" lIns="0" tIns="0" rIns="0" bIns="0" rtlCol="0" anchor="t" anchorCtr="0">
            <a:noAutofit/>
          </a:bodyPr>
          <a:lstStyle/>
          <a:p>
            <a:r>
              <a:rPr lang="en-GB" sz="1100" dirty="0">
                <a:solidFill>
                  <a:srgbClr val="646464"/>
                </a:solidFill>
                <a:cs typeface="Arial" pitchFamily="34" charset="0"/>
              </a:rPr>
              <a:t>Page </a:t>
            </a:r>
            <a:fld id="{9AE4D82F-B047-469B-AC52-A46321747EAF}" type="slidenum">
              <a:rPr lang="en-GB" sz="1100" smtClean="0">
                <a:solidFill>
                  <a:srgbClr val="646464"/>
                </a:solidFill>
                <a:cs typeface="Arial" pitchFamily="34" charset="0"/>
              </a:rPr>
              <a:pPr/>
              <a:t>‹#›</a:t>
            </a:fld>
            <a:endParaRPr lang="en-GB" sz="1100" dirty="0">
              <a:solidFill>
                <a:srgbClr val="646464"/>
              </a:solidFill>
              <a:cs typeface="Arial" pitchFamily="34" charset="0"/>
            </a:endParaRPr>
          </a:p>
        </p:txBody>
      </p:sp>
      <p:pic>
        <p:nvPicPr>
          <p:cNvPr id="17" name="Picture 16"/>
          <p:cNvPicPr>
            <a:picLocks noChangeAspect="1"/>
          </p:cNvPicPr>
          <p:nvPr/>
        </p:nvPicPr>
        <p:blipFill>
          <a:blip r:embed="rId26" cstate="print">
            <a:extLst>
              <a:ext uri="{28A0092B-C50C-407E-A947-70E740481C1C}">
                <a14:useLocalDpi xmlns:a14="http://schemas.microsoft.com/office/drawing/2010/main" val="0"/>
              </a:ext>
            </a:extLst>
          </a:blip>
          <a:stretch>
            <a:fillRect/>
          </a:stretch>
        </p:blipFill>
        <p:spPr>
          <a:xfrm>
            <a:off x="8284465" y="6327648"/>
            <a:ext cx="399919" cy="408838"/>
          </a:xfrm>
          <a:prstGeom prst="rect">
            <a:avLst/>
          </a:prstGeom>
        </p:spPr>
      </p:pic>
    </p:spTree>
    <p:extLst>
      <p:ext uri="{BB962C8B-B14F-4D97-AF65-F5344CB8AC3E}">
        <p14:creationId xmlns:p14="http://schemas.microsoft.com/office/powerpoint/2010/main" val="102758349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Lst>
  <p:hf hdr="0" dt="0"/>
  <p:txStyles>
    <p:titleStyle>
      <a:lvl1pPr algn="l" defTabSz="914400" rtl="0" eaLnBrk="1" latinLnBrk="0" hangingPunct="1">
        <a:lnSpc>
          <a:spcPct val="85000"/>
        </a:lnSpc>
        <a:spcBef>
          <a:spcPct val="0"/>
        </a:spcBef>
        <a:buNone/>
        <a:defRPr sz="3000" b="1" kern="1200">
          <a:solidFill>
            <a:schemeClr val="bg1"/>
          </a:solidFill>
          <a:latin typeface="+mn-lt"/>
          <a:ea typeface="+mj-ea"/>
          <a:cs typeface="Arial" pitchFamily="34" charset="0"/>
        </a:defRPr>
      </a:lvl1pPr>
    </p:titleStyle>
    <p:bodyStyle>
      <a:lvl1pPr marL="356616" indent="-356616" algn="l" defTabSz="914400" rtl="0" eaLnBrk="1" latinLnBrk="0" hangingPunct="1">
        <a:spcBef>
          <a:spcPct val="20000"/>
        </a:spcBef>
        <a:buClr>
          <a:schemeClr val="accent2"/>
        </a:buClr>
        <a:buSzPct val="70000"/>
        <a:buFont typeface="Arial" pitchFamily="34" charset="0"/>
        <a:buChar char="►"/>
        <a:defRPr sz="2400" kern="1200">
          <a:solidFill>
            <a:schemeClr val="bg1"/>
          </a:solidFill>
          <a:latin typeface="+mn-lt"/>
          <a:ea typeface="+mn-ea"/>
          <a:cs typeface="Arial" pitchFamily="34" charset="0"/>
        </a:defRPr>
      </a:lvl1pPr>
      <a:lvl2pPr marL="713232" indent="-356616" algn="l" defTabSz="914400" rtl="0" eaLnBrk="1" latinLnBrk="0" hangingPunct="1">
        <a:spcBef>
          <a:spcPct val="20000"/>
        </a:spcBef>
        <a:buClr>
          <a:schemeClr val="accent2"/>
        </a:buClr>
        <a:buSzPct val="70000"/>
        <a:buFont typeface="Arial" pitchFamily="34" charset="0"/>
        <a:buChar char="►"/>
        <a:defRPr sz="2000" kern="1200">
          <a:solidFill>
            <a:schemeClr val="bg1"/>
          </a:solidFill>
          <a:latin typeface="+mn-lt"/>
          <a:ea typeface="+mn-ea"/>
          <a:cs typeface="Arial" pitchFamily="34" charset="0"/>
        </a:defRPr>
      </a:lvl2pPr>
      <a:lvl3pPr marL="1069848" indent="-356616" algn="l" defTabSz="914400" rtl="0" eaLnBrk="1" latinLnBrk="0" hangingPunct="1">
        <a:spcBef>
          <a:spcPct val="20000"/>
        </a:spcBef>
        <a:buClr>
          <a:schemeClr val="accent2"/>
        </a:buClr>
        <a:buSzPct val="70000"/>
        <a:buFont typeface="Arial" pitchFamily="34" charset="0"/>
        <a:buChar char="►"/>
        <a:defRPr sz="1800" kern="1200">
          <a:solidFill>
            <a:schemeClr val="bg1"/>
          </a:solidFill>
          <a:latin typeface="+mn-lt"/>
          <a:ea typeface="+mn-ea"/>
          <a:cs typeface="Arial" pitchFamily="34" charset="0"/>
        </a:defRPr>
      </a:lvl3pPr>
      <a:lvl4pPr marL="1426464"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4pPr>
      <a:lvl5pPr marL="1783080" indent="-356616"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24.emf"/><Relationship Id="rId5" Type="http://schemas.openxmlformats.org/officeDocument/2006/relationships/oleObject" Target="../embeddings/oleObject3.bin"/><Relationship Id="rId4" Type="http://schemas.openxmlformats.org/officeDocument/2006/relationships/notesSlide" Target="../notesSlides/notesSlide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24.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5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5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1.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6.xml"/><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86968" y="2892206"/>
            <a:ext cx="4837159" cy="608802"/>
          </a:xfrm>
        </p:spPr>
        <p:txBody>
          <a:bodyPr/>
          <a:lstStyle/>
          <a:p>
            <a:r>
              <a:rPr lang="en-GB" sz="1800" dirty="0">
                <a:solidFill>
                  <a:schemeClr val="bg2"/>
                </a:solidFill>
              </a:rPr>
              <a:t>III </a:t>
            </a:r>
            <a:r>
              <a:rPr lang="en-GB" sz="1800" dirty="0" err="1">
                <a:solidFill>
                  <a:schemeClr val="bg2"/>
                </a:solidFill>
              </a:rPr>
              <a:t>Seminário</a:t>
            </a:r>
            <a:r>
              <a:rPr lang="en-GB" sz="1800" dirty="0">
                <a:solidFill>
                  <a:schemeClr val="bg2"/>
                </a:solidFill>
              </a:rPr>
              <a:t> de Auditoria </a:t>
            </a:r>
            <a:br>
              <a:rPr lang="en-GB" sz="1800" dirty="0">
                <a:solidFill>
                  <a:schemeClr val="bg2"/>
                </a:solidFill>
              </a:rPr>
            </a:br>
            <a:r>
              <a:rPr lang="en-GB" sz="1800" dirty="0">
                <a:solidFill>
                  <a:schemeClr val="bg2"/>
                </a:solidFill>
              </a:rPr>
              <a:t>e </a:t>
            </a:r>
            <a:r>
              <a:rPr lang="en-GB" sz="1800" dirty="0" err="1">
                <a:solidFill>
                  <a:schemeClr val="bg2"/>
                </a:solidFill>
              </a:rPr>
              <a:t>Controladoria</a:t>
            </a:r>
            <a:endParaRPr lang="en-GB" sz="1710" dirty="0">
              <a:solidFill>
                <a:schemeClr val="bg2"/>
              </a:solidFill>
            </a:endParaRPr>
          </a:p>
          <a:p>
            <a:endParaRPr lang="en-GB" sz="700" dirty="0">
              <a:solidFill>
                <a:schemeClr val="bg2"/>
              </a:solidFill>
            </a:endParaRPr>
          </a:p>
          <a:p>
            <a:r>
              <a:rPr lang="en-GB" dirty="0" err="1">
                <a:solidFill>
                  <a:schemeClr val="bg2"/>
                </a:solidFill>
              </a:rPr>
              <a:t>Dezembro</a:t>
            </a:r>
            <a:r>
              <a:rPr lang="en-GB" dirty="0">
                <a:solidFill>
                  <a:schemeClr val="bg2"/>
                </a:solidFill>
              </a:rPr>
              <a:t>/2018</a:t>
            </a:r>
          </a:p>
        </p:txBody>
      </p:sp>
      <p:sp>
        <p:nvSpPr>
          <p:cNvPr id="2" name="Title 1"/>
          <p:cNvSpPr>
            <a:spLocks noGrp="1"/>
          </p:cNvSpPr>
          <p:nvPr>
            <p:ph type="ctrTitle"/>
          </p:nvPr>
        </p:nvSpPr>
        <p:spPr>
          <a:xfrm>
            <a:off x="850968" y="2132856"/>
            <a:ext cx="5137247" cy="811181"/>
          </a:xfrm>
        </p:spPr>
        <p:txBody>
          <a:bodyPr/>
          <a:lstStyle/>
          <a:p>
            <a:r>
              <a:rPr lang="en-GB" sz="2400" dirty="0">
                <a:solidFill>
                  <a:schemeClr val="bg2"/>
                </a:solidFill>
              </a:rPr>
              <a:t>PAINEL: </a:t>
            </a:r>
            <a:r>
              <a:rPr lang="en-GB" sz="2400" dirty="0" err="1">
                <a:solidFill>
                  <a:schemeClr val="bg2"/>
                </a:solidFill>
              </a:rPr>
              <a:t>Aspectos</a:t>
            </a:r>
            <a:r>
              <a:rPr lang="en-GB" sz="2400" dirty="0">
                <a:solidFill>
                  <a:schemeClr val="bg2"/>
                </a:solidFill>
              </a:rPr>
              <a:t> </a:t>
            </a:r>
            <a:r>
              <a:rPr lang="en-GB" sz="2400" dirty="0" err="1">
                <a:solidFill>
                  <a:schemeClr val="bg2"/>
                </a:solidFill>
              </a:rPr>
              <a:t>Relevantes</a:t>
            </a:r>
            <a:r>
              <a:rPr lang="en-GB" sz="2400" dirty="0">
                <a:solidFill>
                  <a:schemeClr val="bg2"/>
                </a:solidFill>
              </a:rPr>
              <a:t> </a:t>
            </a:r>
            <a:br>
              <a:rPr lang="en-GB" sz="2400" dirty="0">
                <a:solidFill>
                  <a:schemeClr val="bg2"/>
                </a:solidFill>
              </a:rPr>
            </a:br>
            <a:r>
              <a:rPr lang="en-GB" sz="2400" dirty="0">
                <a:solidFill>
                  <a:schemeClr val="bg2"/>
                </a:solidFill>
              </a:rPr>
              <a:t>da </a:t>
            </a:r>
            <a:r>
              <a:rPr lang="en-GB" sz="2400" dirty="0" err="1">
                <a:solidFill>
                  <a:schemeClr val="bg2"/>
                </a:solidFill>
              </a:rPr>
              <a:t>Adoção</a:t>
            </a:r>
            <a:r>
              <a:rPr lang="en-GB" sz="2400" dirty="0">
                <a:solidFill>
                  <a:schemeClr val="bg2"/>
                </a:solidFill>
              </a:rPr>
              <a:t> IFRS 9 – CPC 48</a:t>
            </a:r>
          </a:p>
        </p:txBody>
      </p:sp>
      <p:pic>
        <p:nvPicPr>
          <p:cNvPr id="11" name="Picture 10">
            <a:extLst>
              <a:ext uri="{FF2B5EF4-FFF2-40B4-BE49-F238E27FC236}">
                <a16:creationId xmlns:a16="http://schemas.microsoft.com/office/drawing/2014/main" id="{4D5C80C9-A8FF-4A92-8F18-7CA0CC432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8144" y="5403985"/>
            <a:ext cx="1584176" cy="1121384"/>
          </a:xfrm>
          <a:prstGeom prst="rect">
            <a:avLst/>
          </a:prstGeom>
        </p:spPr>
      </p:pic>
    </p:spTree>
    <p:extLst>
      <p:ext uri="{BB962C8B-B14F-4D97-AF65-F5344CB8AC3E}">
        <p14:creationId xmlns:p14="http://schemas.microsoft.com/office/powerpoint/2010/main" val="890942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nvPr>
        </p:nvGraphicFramePr>
        <p:xfrm>
          <a:off x="1589" y="197654"/>
          <a:ext cx="1587" cy="1496"/>
        </p:xfrm>
        <a:graphic>
          <a:graphicData uri="http://schemas.openxmlformats.org/presentationml/2006/ole">
            <mc:AlternateContent xmlns:mc="http://schemas.openxmlformats.org/markup-compatibility/2006">
              <mc:Choice xmlns:v="urn:schemas-microsoft-com:vml" Requires="v">
                <p:oleObj spid="_x0000_s12309"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9" y="197654"/>
                        <a:ext cx="1587" cy="1496"/>
                      </a:xfrm>
                      <a:prstGeom prst="rect">
                        <a:avLst/>
                      </a:prstGeom>
                    </p:spPr>
                  </p:pic>
                </p:oleObj>
              </mc:Fallback>
            </mc:AlternateContent>
          </a:graphicData>
        </a:graphic>
      </p:graphicFrame>
      <p:sp>
        <p:nvSpPr>
          <p:cNvPr id="2" name="Title 1"/>
          <p:cNvSpPr>
            <a:spLocks noGrp="1"/>
          </p:cNvSpPr>
          <p:nvPr>
            <p:ph type="title"/>
          </p:nvPr>
        </p:nvSpPr>
        <p:spPr/>
        <p:txBody>
          <a:bodyPr/>
          <a:lstStyle/>
          <a:p>
            <a:r>
              <a:rPr lang="pt-BR" dirty="0">
                <a:solidFill>
                  <a:schemeClr val="accent3">
                    <a:lumMod val="75000"/>
                  </a:schemeClr>
                </a:solidFill>
              </a:rPr>
              <a:t>Somente Pagamento de Principal e Juros – Teste de SPPJ</a:t>
            </a:r>
            <a:endParaRPr lang="en-GB" dirty="0">
              <a:solidFill>
                <a:schemeClr val="accent3">
                  <a:lumMod val="75000"/>
                </a:schemeClr>
              </a:solidFill>
            </a:endParaRPr>
          </a:p>
        </p:txBody>
      </p:sp>
      <p:sp>
        <p:nvSpPr>
          <p:cNvPr id="51" name="Footer Placeholder 3"/>
          <p:cNvSpPr>
            <a:spLocks noGrp="1"/>
          </p:cNvSpPr>
          <p:nvPr>
            <p:ph type="ftr" sz="quarter" idx="11"/>
          </p:nvPr>
        </p:nvSpPr>
        <p:spPr>
          <a:xfrm>
            <a:off x="2070826" y="6226447"/>
            <a:ext cx="3434400" cy="189660"/>
          </a:xfrm>
        </p:spPr>
        <p:txBody>
          <a:bodyPr/>
          <a:lstStyle/>
          <a:p>
            <a:r>
              <a:rPr lang="en-GB" dirty="0">
                <a:solidFill>
                  <a:srgbClr val="646464"/>
                </a:solidFill>
              </a:rPr>
              <a:t>Accounting Change</a:t>
            </a:r>
          </a:p>
        </p:txBody>
      </p:sp>
      <p:graphicFrame>
        <p:nvGraphicFramePr>
          <p:cNvPr id="18" name="Table 17"/>
          <p:cNvGraphicFramePr>
            <a:graphicFrameLocks noGrp="1"/>
          </p:cNvGraphicFramePr>
          <p:nvPr>
            <p:extLst>
              <p:ext uri="{D42A27DB-BD31-4B8C-83A1-F6EECF244321}">
                <p14:modId xmlns:p14="http://schemas.microsoft.com/office/powerpoint/2010/main" val="376870698"/>
              </p:ext>
            </p:extLst>
          </p:nvPr>
        </p:nvGraphicFramePr>
        <p:xfrm>
          <a:off x="305626" y="1241810"/>
          <a:ext cx="7226360" cy="4203533"/>
        </p:xfrm>
        <a:graphic>
          <a:graphicData uri="http://schemas.openxmlformats.org/drawingml/2006/table">
            <a:tbl>
              <a:tblPr firstRow="1" bandRow="1">
                <a:tableStyleId>{5C22544A-7EE6-4342-B048-85BDC9FD1C3A}</a:tableStyleId>
              </a:tblPr>
              <a:tblGrid>
                <a:gridCol w="3796281">
                  <a:extLst>
                    <a:ext uri="{9D8B030D-6E8A-4147-A177-3AD203B41FA5}">
                      <a16:colId xmlns:a16="http://schemas.microsoft.com/office/drawing/2014/main" val="20000"/>
                    </a:ext>
                  </a:extLst>
                </a:gridCol>
                <a:gridCol w="3430079">
                  <a:extLst>
                    <a:ext uri="{9D8B030D-6E8A-4147-A177-3AD203B41FA5}">
                      <a16:colId xmlns:a16="http://schemas.microsoft.com/office/drawing/2014/main" val="20001"/>
                    </a:ext>
                  </a:extLst>
                </a:gridCol>
              </a:tblGrid>
              <a:tr h="647631">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700" noProof="0" dirty="0">
                          <a:solidFill>
                            <a:schemeClr val="bg2"/>
                          </a:solidFill>
                          <a:latin typeface="Arial" panose="020B0604020202020204" pitchFamily="34" charset="0"/>
                          <a:cs typeface="Arial" panose="020B0604020202020204" pitchFamily="34" charset="0"/>
                        </a:rPr>
                        <a:t>Fluxos de caixa contratuais</a:t>
                      </a:r>
                      <a:r>
                        <a:rPr lang="pt-BR" sz="1700" baseline="0" noProof="0" dirty="0">
                          <a:solidFill>
                            <a:schemeClr val="bg2"/>
                          </a:solidFill>
                          <a:latin typeface="Arial" panose="020B0604020202020204" pitchFamily="34" charset="0"/>
                          <a:cs typeface="Arial" panose="020B0604020202020204" pitchFamily="34" charset="0"/>
                        </a:rPr>
                        <a:t> são somente </a:t>
                      </a:r>
                      <a:r>
                        <a:rPr lang="pt-BR" sz="1700" noProof="0" dirty="0">
                          <a:solidFill>
                            <a:schemeClr val="bg2"/>
                          </a:solidFill>
                          <a:latin typeface="Arial" panose="020B0604020202020204" pitchFamily="34" charset="0"/>
                          <a:cs typeface="Arial" panose="020B0604020202020204" pitchFamily="34" charset="0"/>
                        </a:rPr>
                        <a:t>pagamentos de principal e juros (SPPJ)</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hMerge="1">
                  <a:txBody>
                    <a:bodyPr/>
                    <a:lstStyle/>
                    <a:p>
                      <a:endParaRPr lang="en-GB" dirty="0"/>
                    </a:p>
                  </a:txBody>
                  <a:tcPr/>
                </a:tc>
                <a:extLst>
                  <a:ext uri="{0D108BD9-81ED-4DB2-BD59-A6C34878D82A}">
                    <a16:rowId xmlns:a16="http://schemas.microsoft.com/office/drawing/2014/main" val="10000"/>
                  </a:ext>
                </a:extLst>
              </a:tr>
              <a:tr h="1120737">
                <a:tc>
                  <a:txBody>
                    <a:bodyPr/>
                    <a:lstStyle/>
                    <a:p>
                      <a:r>
                        <a:rPr lang="pt-BR" sz="1700" noProof="0" dirty="0">
                          <a:solidFill>
                            <a:schemeClr val="bg2"/>
                          </a:solidFill>
                          <a:latin typeface="Arial" panose="020B0604020202020204" pitchFamily="34" charset="0"/>
                          <a:cs typeface="Arial" panose="020B0604020202020204" pitchFamily="34" charset="0"/>
                        </a:rPr>
                        <a:t>Consistente com um </a:t>
                      </a:r>
                      <a:r>
                        <a:rPr lang="pt-BR" sz="1700" b="1" noProof="0" dirty="0">
                          <a:solidFill>
                            <a:schemeClr val="bg2"/>
                          </a:solidFill>
                          <a:latin typeface="Arial" panose="020B0604020202020204" pitchFamily="34" charset="0"/>
                          <a:cs typeface="Arial" panose="020B0604020202020204" pitchFamily="34" charset="0"/>
                        </a:rPr>
                        <a:t>contrato básico de empréstimo</a:t>
                      </a:r>
                      <a:r>
                        <a:rPr lang="pt-BR" sz="1700" noProof="0" dirty="0">
                          <a:solidFill>
                            <a:schemeClr val="bg2"/>
                          </a:solidFill>
                          <a:latin typeface="Arial" panose="020B0604020202020204" pitchFamily="34" charset="0"/>
                          <a:cs typeface="Arial" panose="020B0604020202020204" pitchFamily="34" charset="0"/>
                        </a:rPr>
                        <a:t> que inclui valores para:</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0000"/>
                        <a:lumOff val="40000"/>
                      </a:schemeClr>
                    </a:solidFill>
                  </a:tcPr>
                </a:tc>
                <a:tc>
                  <a:txBody>
                    <a:bodyPr/>
                    <a:lstStyle/>
                    <a:p>
                      <a:pPr marL="0" algn="l" defTabSz="914400" rtl="0" eaLnBrk="1" latinLnBrk="0" hangingPunct="1"/>
                      <a:r>
                        <a:rPr lang="pt-BR" sz="1700" kern="1200" noProof="0" dirty="0">
                          <a:solidFill>
                            <a:schemeClr val="bg2"/>
                          </a:solidFill>
                          <a:latin typeface="Arial" panose="020B0604020202020204" pitchFamily="34" charset="0"/>
                          <a:ea typeface="+mn-ea"/>
                          <a:cs typeface="Arial" panose="020B0604020202020204" pitchFamily="34" charset="0"/>
                        </a:rPr>
                        <a:t>Não introduzem exposições à riscos ou volatilidade não relacionadas a um contrato básico de empréstimo</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17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lumMod val="60000"/>
                        <a:lumOff val="40000"/>
                      </a:schemeClr>
                    </a:solidFill>
                  </a:tcPr>
                </a:tc>
                <a:extLst>
                  <a:ext uri="{0D108BD9-81ED-4DB2-BD59-A6C34878D82A}">
                    <a16:rowId xmlns:a16="http://schemas.microsoft.com/office/drawing/2014/main" val="10001"/>
                  </a:ext>
                </a:extLst>
              </a:tr>
              <a:tr h="443377">
                <a:tc>
                  <a:txBody>
                    <a:bodyPr/>
                    <a:lstStyle/>
                    <a:p>
                      <a:pPr marL="444500" lvl="2" indent="-360363" algn="l" defTabSz="914400" rtl="0" eaLnBrk="1" latinLnBrk="0" hangingPunct="1">
                        <a:spcBef>
                          <a:spcPct val="20000"/>
                        </a:spcBef>
                        <a:buClr>
                          <a:schemeClr val="accent1">
                            <a:lumMod val="75000"/>
                          </a:schemeClr>
                        </a:buClr>
                        <a:buSzPct val="75000"/>
                        <a:buFont typeface="Arial" charset="0"/>
                        <a:buChar char="►"/>
                        <a:defRPr/>
                      </a:pPr>
                      <a:r>
                        <a:rPr lang="pt-BR" sz="1700" b="1" kern="1200" baseline="0" noProof="0" dirty="0">
                          <a:solidFill>
                            <a:schemeClr val="tx1"/>
                          </a:solidFill>
                          <a:latin typeface="Arial" panose="020B0604020202020204" pitchFamily="34" charset="0"/>
                          <a:ea typeface="+mn-ea"/>
                          <a:cs typeface="Arial" panose="020B0604020202020204" pitchFamily="34" charset="0"/>
                        </a:rPr>
                        <a:t>Valor do dinheiro no tempo</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rowSpan="3">
                  <a:txBody>
                    <a:bodyPr/>
                    <a:lstStyle/>
                    <a:p>
                      <a:pPr marL="444500" lvl="2"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bg2"/>
                          </a:solidFill>
                          <a:latin typeface="Arial" panose="020B0604020202020204" pitchFamily="34" charset="0"/>
                          <a:ea typeface="+mn-ea"/>
                          <a:cs typeface="Arial" panose="020B0604020202020204" pitchFamily="34" charset="0"/>
                        </a:rPr>
                        <a:t>Elementos inconsistentes com um contrato básico de empréstimo incluem:</a:t>
                      </a:r>
                    </a:p>
                    <a:p>
                      <a:pPr marL="901700" lvl="3"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bg2"/>
                          </a:solidFill>
                          <a:latin typeface="Arial" panose="020B0604020202020204" pitchFamily="34" charset="0"/>
                          <a:ea typeface="+mn-ea"/>
                          <a:cs typeface="Arial" panose="020B0604020202020204" pitchFamily="34" charset="0"/>
                        </a:rPr>
                        <a:t>Exposições a mudanças em preços de ações ou commodities</a:t>
                      </a:r>
                    </a:p>
                    <a:p>
                      <a:pPr marL="901700" lvl="3"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bg2"/>
                          </a:solidFill>
                          <a:latin typeface="Arial" panose="020B0604020202020204" pitchFamily="34" charset="0"/>
                          <a:ea typeface="+mn-ea"/>
                          <a:cs typeface="Arial" panose="020B0604020202020204" pitchFamily="34" charset="0"/>
                        </a:rPr>
                        <a:t>Alavancagem</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175" cap="flat" cmpd="sng" algn="ctr">
                      <a:solidFill>
                        <a:schemeClr val="bg2"/>
                      </a:solid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40000"/>
                        <a:lumOff val="60000"/>
                      </a:schemeClr>
                    </a:solidFill>
                  </a:tcPr>
                </a:tc>
                <a:extLst>
                  <a:ext uri="{0D108BD9-81ED-4DB2-BD59-A6C34878D82A}">
                    <a16:rowId xmlns:a16="http://schemas.microsoft.com/office/drawing/2014/main" val="10002"/>
                  </a:ext>
                </a:extLst>
              </a:tr>
              <a:tr h="443377">
                <a:tc>
                  <a:txBody>
                    <a:bodyPr/>
                    <a:lstStyle/>
                    <a:p>
                      <a:pPr marL="444500" marR="0" lvl="2" indent="-360363" algn="l" defTabSz="914400" rtl="0" eaLnBrk="1" fontAlgn="auto" latinLnBrk="0" hangingPunct="1">
                        <a:lnSpc>
                          <a:spcPct val="100000"/>
                        </a:lnSpc>
                        <a:spcBef>
                          <a:spcPct val="20000"/>
                        </a:spcBef>
                        <a:spcAft>
                          <a:spcPts val="0"/>
                        </a:spcAft>
                        <a:buClr>
                          <a:schemeClr val="accent1">
                            <a:lumMod val="75000"/>
                          </a:schemeClr>
                        </a:buClr>
                        <a:buSzPct val="75000"/>
                        <a:buFont typeface="Arial" charset="0"/>
                        <a:buChar char="►"/>
                        <a:tabLst/>
                        <a:defRPr/>
                      </a:pPr>
                      <a:r>
                        <a:rPr lang="pt-BR" sz="1700" b="1" kern="1200" baseline="0" noProof="0" dirty="0">
                          <a:solidFill>
                            <a:schemeClr val="tx1"/>
                          </a:solidFill>
                          <a:latin typeface="Arial" panose="020B0604020202020204" pitchFamily="34" charset="0"/>
                          <a:ea typeface="+mn-ea"/>
                          <a:cs typeface="Arial" panose="020B0604020202020204" pitchFamily="34" charset="0"/>
                        </a:rPr>
                        <a:t>Risco de crédito</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vMerge="1">
                  <a:txBody>
                    <a:bodyPr/>
                    <a:lstStyle/>
                    <a:p>
                      <a:endParaRPr lang="en-GB"/>
                    </a:p>
                  </a:txBody>
                  <a:tcPr/>
                </a:tc>
                <a:extLst>
                  <a:ext uri="{0D108BD9-81ED-4DB2-BD59-A6C34878D82A}">
                    <a16:rowId xmlns:a16="http://schemas.microsoft.com/office/drawing/2014/main" val="10003"/>
                  </a:ext>
                </a:extLst>
              </a:tr>
              <a:tr h="1548411">
                <a:tc>
                  <a:txBody>
                    <a:bodyPr/>
                    <a:lstStyle/>
                    <a:p>
                      <a:pPr marL="444500" lvl="2"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tx1"/>
                          </a:solidFill>
                          <a:latin typeface="Arial" panose="020B0604020202020204" pitchFamily="34" charset="0"/>
                          <a:ea typeface="+mn-ea"/>
                          <a:cs typeface="Arial" panose="020B0604020202020204" pitchFamily="34" charset="0"/>
                        </a:rPr>
                        <a:t>Outros custos e riscos básicos de empréstimo:</a:t>
                      </a:r>
                    </a:p>
                    <a:p>
                      <a:pPr marL="901700" lvl="3"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tx1"/>
                          </a:solidFill>
                          <a:latin typeface="Arial" panose="020B0604020202020204" pitchFamily="34" charset="0"/>
                          <a:ea typeface="+mn-ea"/>
                          <a:cs typeface="Arial" panose="020B0604020202020204" pitchFamily="34" charset="0"/>
                        </a:rPr>
                        <a:t>Risco de liquidez</a:t>
                      </a:r>
                    </a:p>
                    <a:p>
                      <a:pPr marL="901700" lvl="3"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tx1"/>
                          </a:solidFill>
                          <a:latin typeface="Arial" panose="020B0604020202020204" pitchFamily="34" charset="0"/>
                          <a:ea typeface="+mn-ea"/>
                          <a:cs typeface="Arial" panose="020B0604020202020204" pitchFamily="34" charset="0"/>
                        </a:rPr>
                        <a:t>Custos administrativos</a:t>
                      </a:r>
                    </a:p>
                    <a:p>
                      <a:pPr marL="901700" lvl="3" indent="-360363" algn="l" defTabSz="914400" rtl="0" eaLnBrk="1" latinLnBrk="0" hangingPunct="1">
                        <a:spcBef>
                          <a:spcPct val="20000"/>
                        </a:spcBef>
                        <a:buClr>
                          <a:schemeClr val="accent1">
                            <a:lumMod val="75000"/>
                          </a:schemeClr>
                        </a:buClr>
                        <a:buSzPct val="75000"/>
                        <a:buFont typeface="Arial" charset="0"/>
                        <a:buChar char="►"/>
                        <a:defRPr/>
                      </a:pPr>
                      <a:r>
                        <a:rPr lang="pt-BR" sz="1700" kern="1200" baseline="0" noProof="0" dirty="0">
                          <a:solidFill>
                            <a:schemeClr val="tx1"/>
                          </a:solidFill>
                          <a:latin typeface="Arial" panose="020B0604020202020204" pitchFamily="34" charset="0"/>
                          <a:ea typeface="+mn-ea"/>
                          <a:cs typeface="Arial" panose="020B0604020202020204" pitchFamily="34" charset="0"/>
                        </a:rPr>
                        <a:t>Margem de lucro</a:t>
                      </a:r>
                    </a:p>
                  </a:txBody>
                  <a:tcPr marL="58643" marR="58643" marT="39095" marB="39095">
                    <a:lnL w="38100" cap="flat" cmpd="sng" algn="ctr">
                      <a:noFill/>
                      <a:prstDash val="solid"/>
                      <a:round/>
                      <a:headEnd type="none" w="med" len="med"/>
                      <a:tailEnd type="none" w="med" len="med"/>
                    </a:lnL>
                    <a:lnR w="38100" cap="flat" cmpd="sng" algn="ctr">
                      <a:noFill/>
                      <a:prstDash val="solid"/>
                      <a:round/>
                      <a:headEnd type="none" w="med" len="med"/>
                      <a:tailEnd type="none" w="med" len="med"/>
                    </a:lnR>
                    <a:lnT w="38100" cap="flat" cmpd="sng" algn="ctr">
                      <a:noFill/>
                      <a:prstDash val="solid"/>
                      <a:round/>
                      <a:headEnd type="none" w="med" len="med"/>
                      <a:tailEnd type="none" w="med" len="med"/>
                    </a:lnT>
                    <a:lnB w="381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vMerge="1">
                  <a:txBody>
                    <a:bodyPr/>
                    <a:lstStyle/>
                    <a:p>
                      <a:endParaRPr lang="en-GB"/>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999524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a:spLocks noGrp="1"/>
          </p:cNvSpPr>
          <p:nvPr>
            <p:ph idx="1"/>
          </p:nvPr>
        </p:nvSpPr>
        <p:spPr>
          <a:xfrm>
            <a:off x="510900" y="1474603"/>
            <a:ext cx="8273108" cy="4321277"/>
          </a:xfrm>
        </p:spPr>
        <p:txBody>
          <a:bodyPr>
            <a:noAutofit/>
          </a:bodyPr>
          <a:lstStyle/>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Título com juros ou principal atrelados a índice de inflação da moeda de emissão</a:t>
            </a:r>
          </a:p>
          <a:p>
            <a:pPr marL="360363" lvl="2" indent="-360363">
              <a:spcBef>
                <a:spcPct val="20000"/>
              </a:spcBef>
              <a:buSzPct val="75000"/>
              <a:buFont typeface="Arial" charset="0"/>
              <a:buChar char="►"/>
              <a:defRPr/>
            </a:pPr>
            <a:endParaRPr lang="de-CH" sz="5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Empréstimos com garantias reais</a:t>
            </a:r>
          </a:p>
          <a:p>
            <a:pPr marL="360363" lvl="2" indent="-360363">
              <a:spcBef>
                <a:spcPct val="20000"/>
              </a:spcBef>
              <a:buSzPct val="75000"/>
              <a:buFont typeface="Arial" charset="0"/>
              <a:buChar char="►"/>
              <a:defRPr/>
            </a:pPr>
            <a:endParaRPr lang="de-CH" sz="5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Debêntures perpétuas</a:t>
            </a:r>
          </a:p>
          <a:p>
            <a:pPr marL="360363" lvl="2" indent="-360363">
              <a:spcBef>
                <a:spcPct val="20000"/>
              </a:spcBef>
              <a:buSzPct val="75000"/>
              <a:buFont typeface="Arial" charset="0"/>
              <a:buChar char="►"/>
              <a:defRPr/>
            </a:pPr>
            <a:endParaRPr lang="de-CH" sz="5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Instrumentos com pré-pagamento que represente substancialmente valores de principal e juros não pagos (pode incluir uma compensação razoável para antecipação do término)</a:t>
            </a:r>
          </a:p>
          <a:p>
            <a:pPr marL="360363" lvl="2" indent="-360363">
              <a:spcBef>
                <a:spcPct val="20000"/>
              </a:spcBef>
              <a:buSzPct val="75000"/>
              <a:buFont typeface="Arial" charset="0"/>
              <a:buChar char="►"/>
              <a:defRPr/>
            </a:pPr>
            <a:endParaRPr lang="de-CH" sz="5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Cotas seniors de um FIDC</a:t>
            </a:r>
          </a:p>
          <a:p>
            <a:pPr marL="360363" lvl="2" indent="-360363">
              <a:spcBef>
                <a:spcPct val="20000"/>
              </a:spcBef>
              <a:buSzPct val="75000"/>
              <a:buFont typeface="Arial" charset="0"/>
              <a:buChar char="►"/>
              <a:defRPr/>
            </a:pPr>
            <a:endParaRPr lang="de-CH" sz="5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000" dirty="0">
                <a:latin typeface="Arial" panose="020B0604020202020204" pitchFamily="34" charset="0"/>
                <a:cs typeface="Arial" panose="020B0604020202020204" pitchFamily="34" charset="0"/>
              </a:rPr>
              <a:t>Empréstimo com taxa de juros variável quando a taxa varia somente com mudanças na taxa básica ou spread de crédito</a:t>
            </a:r>
          </a:p>
          <a:p>
            <a:pPr marL="360363" lvl="2" indent="-360363">
              <a:spcBef>
                <a:spcPct val="20000"/>
              </a:spcBef>
              <a:buSzPct val="75000"/>
              <a:buFont typeface="Arial" charset="0"/>
              <a:buChar char="►"/>
              <a:defRPr/>
            </a:pPr>
            <a:endParaRPr lang="en-GB" sz="20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0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000" dirty="0">
              <a:latin typeface="Arial" panose="020B0604020202020204" pitchFamily="34" charset="0"/>
              <a:cs typeface="Arial" panose="020B0604020202020204" pitchFamily="34" charset="0"/>
            </a:endParaRPr>
          </a:p>
        </p:txBody>
      </p:sp>
      <p:sp>
        <p:nvSpPr>
          <p:cNvPr id="8" name="Rectangle 2"/>
          <p:cNvSpPr>
            <a:spLocks noGrp="1" noChangeArrowheads="1"/>
          </p:cNvSpPr>
          <p:nvPr>
            <p:ph type="title"/>
          </p:nvPr>
        </p:nvSpPr>
        <p:spPr>
          <a:xfrm>
            <a:off x="457200" y="274638"/>
            <a:ext cx="8229600" cy="860400"/>
          </a:xfrm>
        </p:spPr>
        <p:txBody>
          <a:bodyPr/>
          <a:lstStyle/>
          <a:p>
            <a:r>
              <a:rPr lang="de-CH" dirty="0"/>
              <a:t>Teste do SPPJ – exemplos que passariam no teste</a:t>
            </a:r>
            <a:br>
              <a:rPr lang="en-US" dirty="0">
                <a:solidFill>
                  <a:srgbClr val="1F3759"/>
                </a:solidFill>
                <a:latin typeface="Arial" charset="0"/>
                <a:ea typeface="Arial" charset="0"/>
                <a:cs typeface="Arial" charset="0"/>
              </a:rPr>
            </a:br>
            <a:br>
              <a:rPr lang="en-US" dirty="0">
                <a:solidFill>
                  <a:srgbClr val="1F3759"/>
                </a:solidFill>
                <a:latin typeface="Arial" charset="0"/>
                <a:ea typeface="Arial" charset="0"/>
                <a:cs typeface="Arial" charset="0"/>
              </a:rPr>
            </a:br>
            <a:endParaRPr lang="en-US" dirty="0"/>
          </a:p>
        </p:txBody>
      </p:sp>
    </p:spTree>
    <p:extLst>
      <p:ext uri="{BB962C8B-B14F-4D97-AF65-F5344CB8AC3E}">
        <p14:creationId xmlns:p14="http://schemas.microsoft.com/office/powerpoint/2010/main" val="430667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a:spLocks noGrp="1"/>
          </p:cNvSpPr>
          <p:nvPr>
            <p:ph idx="1"/>
          </p:nvPr>
        </p:nvSpPr>
        <p:spPr>
          <a:xfrm>
            <a:off x="525414" y="1460089"/>
            <a:ext cx="8273108" cy="4321277"/>
          </a:xfrm>
        </p:spPr>
        <p:txBody>
          <a:bodyPr>
            <a:noAutofit/>
          </a:bodyPr>
          <a:lstStyle/>
          <a:p>
            <a:pPr marL="360363" indent="-360363">
              <a:spcBef>
                <a:spcPct val="20000"/>
              </a:spcBef>
              <a:buSzPct val="75000"/>
              <a:buFont typeface="Arial" charset="0"/>
              <a:buChar char="►"/>
            </a:pPr>
            <a:endParaRPr lang="pt-BR" sz="10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400" dirty="0">
                <a:latin typeface="Arial" panose="020B0604020202020204" pitchFamily="34" charset="0"/>
                <a:cs typeface="Arial" panose="020B0604020202020204" pitchFamily="34" charset="0"/>
              </a:rPr>
              <a:t>Instrumentos com alavancagem</a:t>
            </a:r>
          </a:p>
          <a:p>
            <a:pPr marL="817563" lvl="3" indent="-360363">
              <a:spcBef>
                <a:spcPct val="20000"/>
              </a:spcBef>
              <a:buSzPct val="75000"/>
              <a:buFont typeface="Arial" charset="0"/>
              <a:buChar char="►"/>
              <a:defRPr/>
            </a:pPr>
            <a:r>
              <a:rPr lang="de-CH" sz="2200" dirty="0">
                <a:latin typeface="Arial" panose="020B0604020202020204" pitchFamily="34" charset="0"/>
                <a:cs typeface="Arial" panose="020B0604020202020204" pitchFamily="34" charset="0"/>
              </a:rPr>
              <a:t>Derivativos</a:t>
            </a:r>
          </a:p>
          <a:p>
            <a:pPr marL="817563" lvl="3" indent="-360363">
              <a:spcBef>
                <a:spcPct val="20000"/>
              </a:spcBef>
              <a:buSzPct val="75000"/>
              <a:buFont typeface="Arial" charset="0"/>
              <a:buChar char="►"/>
              <a:defRPr/>
            </a:pPr>
            <a:r>
              <a:rPr lang="de-CH" sz="2200" dirty="0">
                <a:latin typeface="Arial" panose="020B0604020202020204" pitchFamily="34" charset="0"/>
                <a:cs typeface="Arial" panose="020B0604020202020204" pitchFamily="34" charset="0"/>
              </a:rPr>
              <a:t>Instrumento com taxa variável inversa (</a:t>
            </a:r>
            <a:r>
              <a:rPr lang="de-CH" sz="2200" i="1" dirty="0">
                <a:latin typeface="Arial" panose="020B0604020202020204" pitchFamily="34" charset="0"/>
                <a:cs typeface="Arial" panose="020B0604020202020204" pitchFamily="34" charset="0"/>
              </a:rPr>
              <a:t>inverse floaters</a:t>
            </a:r>
            <a:r>
              <a:rPr lang="de-CH" sz="2200" dirty="0">
                <a:latin typeface="Arial" panose="020B0604020202020204" pitchFamily="34" charset="0"/>
                <a:cs typeface="Arial" panose="020B0604020202020204" pitchFamily="34" charset="0"/>
              </a:rPr>
              <a:t>)</a:t>
            </a:r>
          </a:p>
          <a:p>
            <a:pPr marL="360363" lvl="2" indent="-360363">
              <a:spcBef>
                <a:spcPct val="20000"/>
              </a:spcBef>
              <a:buSzPct val="75000"/>
              <a:buFont typeface="Arial" charset="0"/>
              <a:buChar char="►"/>
              <a:defRPr/>
            </a:pPr>
            <a:endParaRPr lang="de-CH" sz="10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400" dirty="0">
                <a:latin typeface="Arial" panose="020B0604020202020204" pitchFamily="34" charset="0"/>
                <a:cs typeface="Arial" panose="020B0604020202020204" pitchFamily="34" charset="0"/>
              </a:rPr>
              <a:t>Instrumentos vinculados a um índice de preço commodities</a:t>
            </a:r>
          </a:p>
          <a:p>
            <a:pPr marL="360363" lvl="2" indent="-360363">
              <a:spcBef>
                <a:spcPct val="20000"/>
              </a:spcBef>
              <a:buSzPct val="75000"/>
              <a:buFont typeface="Arial" charset="0"/>
              <a:buChar char="►"/>
              <a:defRPr/>
            </a:pPr>
            <a:endParaRPr lang="de-CH" sz="10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400" dirty="0">
                <a:latin typeface="Arial" panose="020B0604020202020204" pitchFamily="34" charset="0"/>
                <a:cs typeface="Arial" panose="020B0604020202020204" pitchFamily="34" charset="0"/>
              </a:rPr>
              <a:t>Títulos conversíveis em ações</a:t>
            </a:r>
          </a:p>
          <a:p>
            <a:pPr marL="360363" lvl="2" indent="-360363">
              <a:spcBef>
                <a:spcPct val="20000"/>
              </a:spcBef>
              <a:buSzPct val="75000"/>
              <a:buFont typeface="Arial" charset="0"/>
              <a:buChar char="►"/>
              <a:defRPr/>
            </a:pPr>
            <a:endParaRPr lang="de-CH" sz="10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r>
              <a:rPr lang="de-CH" sz="2400" dirty="0">
                <a:latin typeface="Arial" panose="020B0604020202020204" pitchFamily="34" charset="0"/>
                <a:cs typeface="Arial" panose="020B0604020202020204" pitchFamily="34" charset="0"/>
              </a:rPr>
              <a:t>Cotas subordinadas de um FIDC</a:t>
            </a:r>
          </a:p>
          <a:p>
            <a:pPr marL="360363" lvl="2" indent="-360363">
              <a:spcBef>
                <a:spcPct val="20000"/>
              </a:spcBef>
              <a:buSzPct val="75000"/>
              <a:buFont typeface="Arial" charset="0"/>
              <a:buChar char="►"/>
              <a:defRPr/>
            </a:pPr>
            <a:endParaRPr lang="de-CH" sz="2400" dirty="0">
              <a:latin typeface="Arial" panose="020B0604020202020204" pitchFamily="34" charset="0"/>
              <a:cs typeface="Arial" panose="020B0604020202020204" pitchFamily="34" charset="0"/>
            </a:endParaRPr>
          </a:p>
          <a:p>
            <a:pPr marL="360363" lvl="2" indent="-360363">
              <a:spcBef>
                <a:spcPct val="20000"/>
              </a:spcBef>
              <a:buSzPct val="75000"/>
              <a:buFont typeface="Arial" charset="0"/>
              <a:buChar char="►"/>
              <a:defRPr/>
            </a:pPr>
            <a:endParaRPr lang="en-GB" sz="24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p:txBody>
      </p:sp>
      <p:sp>
        <p:nvSpPr>
          <p:cNvPr id="8" name="Rectangle 2"/>
          <p:cNvSpPr>
            <a:spLocks noGrp="1" noChangeArrowheads="1"/>
          </p:cNvSpPr>
          <p:nvPr>
            <p:ph type="title"/>
          </p:nvPr>
        </p:nvSpPr>
        <p:spPr>
          <a:xfrm>
            <a:off x="457200" y="274638"/>
            <a:ext cx="8229600" cy="860400"/>
          </a:xfrm>
        </p:spPr>
        <p:txBody>
          <a:bodyPr/>
          <a:lstStyle/>
          <a:p>
            <a:r>
              <a:rPr lang="de-CH" dirty="0"/>
              <a:t>Teste do SPPJ – exemplos que não passariam no teste</a:t>
            </a:r>
            <a:br>
              <a:rPr lang="en-US" dirty="0">
                <a:solidFill>
                  <a:srgbClr val="1F3759"/>
                </a:solidFill>
                <a:latin typeface="Arial" charset="0"/>
                <a:ea typeface="Arial" charset="0"/>
                <a:cs typeface="Arial" charset="0"/>
              </a:rPr>
            </a:br>
            <a:br>
              <a:rPr lang="en-US" dirty="0">
                <a:solidFill>
                  <a:srgbClr val="1F3759"/>
                </a:solidFill>
                <a:latin typeface="Arial" charset="0"/>
                <a:ea typeface="Arial" charset="0"/>
                <a:cs typeface="Arial" charset="0"/>
              </a:rPr>
            </a:br>
            <a:endParaRPr lang="en-US" dirty="0"/>
          </a:p>
        </p:txBody>
      </p:sp>
    </p:spTree>
    <p:extLst>
      <p:ext uri="{BB962C8B-B14F-4D97-AF65-F5344CB8AC3E}">
        <p14:creationId xmlns:p14="http://schemas.microsoft.com/office/powerpoint/2010/main" val="4231594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975216" y="1082409"/>
            <a:ext cx="1869884" cy="1306247"/>
          </a:xfrm>
          <a:prstGeom prst="rect">
            <a:avLst/>
          </a:prstGeom>
          <a:noFill/>
          <a:ln w="25400" cap="flat" cmpd="sng" algn="ctr">
            <a:noFill/>
            <a:prstDash val="solid"/>
          </a:ln>
          <a:effectLst/>
        </p:spPr>
      </p:sp>
      <p:graphicFrame>
        <p:nvGraphicFramePr>
          <p:cNvPr id="16" name="Diagram 15"/>
          <p:cNvGraphicFramePr/>
          <p:nvPr>
            <p:extLst/>
          </p:nvPr>
        </p:nvGraphicFramePr>
        <p:xfrm>
          <a:off x="1212487" y="1325172"/>
          <a:ext cx="6784891" cy="47581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2"/>
          <p:cNvSpPr>
            <a:spLocks noGrp="1" noChangeArrowheads="1"/>
          </p:cNvSpPr>
          <p:nvPr>
            <p:ph type="title"/>
          </p:nvPr>
        </p:nvSpPr>
        <p:spPr>
          <a:xfrm>
            <a:off x="457200" y="274638"/>
            <a:ext cx="8229600" cy="860400"/>
          </a:xfrm>
        </p:spPr>
        <p:txBody>
          <a:bodyPr/>
          <a:lstStyle/>
          <a:p>
            <a:r>
              <a:rPr lang="pt-BR" dirty="0"/>
              <a:t>Avaliação do modelo de negócio – fatores a considerar</a:t>
            </a:r>
            <a:br>
              <a:rPr lang="en-US" dirty="0">
                <a:solidFill>
                  <a:srgbClr val="1F3759"/>
                </a:solidFill>
                <a:latin typeface="Arial" charset="0"/>
                <a:ea typeface="Arial" charset="0"/>
                <a:cs typeface="Arial" charset="0"/>
              </a:rPr>
            </a:br>
            <a:br>
              <a:rPr lang="en-US" dirty="0">
                <a:solidFill>
                  <a:srgbClr val="1F3759"/>
                </a:solidFill>
                <a:latin typeface="Arial" charset="0"/>
                <a:ea typeface="Arial" charset="0"/>
                <a:cs typeface="Arial" charset="0"/>
              </a:rPr>
            </a:br>
            <a:endParaRPr lang="en-US" dirty="0"/>
          </a:p>
        </p:txBody>
      </p:sp>
    </p:spTree>
    <p:extLst>
      <p:ext uri="{BB962C8B-B14F-4D97-AF65-F5344CB8AC3E}">
        <p14:creationId xmlns:p14="http://schemas.microsoft.com/office/powerpoint/2010/main" val="2488920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1975216" y="1082409"/>
            <a:ext cx="1869884" cy="1306247"/>
          </a:xfrm>
          <a:prstGeom prst="rect">
            <a:avLst/>
          </a:prstGeom>
          <a:noFill/>
          <a:ln w="25400" cap="flat" cmpd="sng" algn="ctr">
            <a:noFill/>
            <a:prstDash val="solid"/>
          </a:ln>
          <a:effectLst/>
        </p:spPr>
      </p:sp>
      <p:graphicFrame>
        <p:nvGraphicFramePr>
          <p:cNvPr id="8" name="Table 7"/>
          <p:cNvGraphicFramePr>
            <a:graphicFrameLocks noGrp="1"/>
          </p:cNvGraphicFramePr>
          <p:nvPr>
            <p:extLst>
              <p:ext uri="{D42A27DB-BD31-4B8C-83A1-F6EECF244321}">
                <p14:modId xmlns:p14="http://schemas.microsoft.com/office/powerpoint/2010/main" val="4187506155"/>
              </p:ext>
            </p:extLst>
          </p:nvPr>
        </p:nvGraphicFramePr>
        <p:xfrm>
          <a:off x="519966" y="1357294"/>
          <a:ext cx="8188609" cy="4737670"/>
        </p:xfrm>
        <a:graphic>
          <a:graphicData uri="http://schemas.openxmlformats.org/drawingml/2006/table">
            <a:tbl>
              <a:tblPr firstRow="1" bandRow="1"/>
              <a:tblGrid>
                <a:gridCol w="2296476">
                  <a:extLst>
                    <a:ext uri="{9D8B030D-6E8A-4147-A177-3AD203B41FA5}">
                      <a16:colId xmlns:a16="http://schemas.microsoft.com/office/drawing/2014/main" val="20000"/>
                    </a:ext>
                  </a:extLst>
                </a:gridCol>
                <a:gridCol w="5892133">
                  <a:extLst>
                    <a:ext uri="{9D8B030D-6E8A-4147-A177-3AD203B41FA5}">
                      <a16:colId xmlns:a16="http://schemas.microsoft.com/office/drawing/2014/main" val="20001"/>
                    </a:ext>
                  </a:extLst>
                </a:gridCol>
              </a:tblGrid>
              <a:tr h="873425">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1" noProof="0" dirty="0">
                          <a:solidFill>
                            <a:schemeClr val="tx1"/>
                          </a:solidFill>
                          <a:latin typeface="Arial" panose="020B0604020202020204" pitchFamily="34" charset="0"/>
                          <a:cs typeface="Arial" panose="020B0604020202020204" pitchFamily="34" charset="0"/>
                        </a:rPr>
                        <a:t>Objetivo do modelo de negócio</a:t>
                      </a: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C0C0">
                        <a:lumMod val="20000"/>
                        <a:lumOff val="8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360363" marR="0" lvl="2" indent="-360363" algn="l" defTabSz="914400" rtl="0" eaLnBrk="1" fontAlgn="auto" latinLnBrk="0" hangingPunct="1">
                        <a:lnSpc>
                          <a:spcPct val="100000"/>
                        </a:lnSpc>
                        <a:spcBef>
                          <a:spcPct val="20000"/>
                        </a:spcBef>
                        <a:spcAft>
                          <a:spcPts val="0"/>
                        </a:spcAft>
                        <a:buClr>
                          <a:schemeClr val="accent1">
                            <a:lumMod val="75000"/>
                          </a:schemeClr>
                        </a:buClr>
                        <a:buSzPct val="75000"/>
                        <a:buFont typeface="Arial" charset="0"/>
                        <a:buChar char="►"/>
                        <a:tabLst/>
                        <a:defRPr/>
                      </a:pPr>
                      <a:r>
                        <a:rPr lang="pt-BR" sz="1800" b="0" kern="1200" baseline="0" noProof="0" dirty="0">
                          <a:solidFill>
                            <a:schemeClr val="tx1"/>
                          </a:solidFill>
                          <a:latin typeface="Arial" panose="020B0604020202020204" pitchFamily="34" charset="0"/>
                          <a:ea typeface="+mn-ea"/>
                          <a:cs typeface="Arial" panose="020B0604020202020204" pitchFamily="34" charset="0"/>
                        </a:rPr>
                        <a:t>Manter os ativos para receber os fluxos de caixa contratuais</a:t>
                      </a: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C0C0">
                        <a:lumMod val="20000"/>
                        <a:lumOff val="80000"/>
                      </a:srgbClr>
                    </a:solidFill>
                  </a:tcPr>
                </a:tc>
                <a:extLst>
                  <a:ext uri="{0D108BD9-81ED-4DB2-BD59-A6C34878D82A}">
                    <a16:rowId xmlns:a16="http://schemas.microsoft.com/office/drawing/2014/main" val="10000"/>
                  </a:ext>
                </a:extLst>
              </a:tr>
              <a:tr h="1508644">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1" noProof="0" dirty="0">
                          <a:solidFill>
                            <a:schemeClr val="tx1"/>
                          </a:solidFill>
                          <a:latin typeface="Arial" panose="020B0604020202020204" pitchFamily="34" charset="0"/>
                          <a:cs typeface="Arial" panose="020B0604020202020204" pitchFamily="34" charset="0"/>
                        </a:rPr>
                        <a:t>Considerações para as vendas</a:t>
                      </a:r>
                    </a:p>
                    <a:p>
                      <a:endParaRPr lang="pt-BR" sz="1800" b="1" noProof="0" dirty="0">
                        <a:latin typeface="Arial" panose="020B0604020202020204" pitchFamily="34" charset="0"/>
                        <a:cs typeface="Arial" panose="020B0604020202020204" pitchFamily="34" charset="0"/>
                      </a:endParaRP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33333">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Frequência, valor e época das vendas passadas</a:t>
                      </a:r>
                    </a:p>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Expectativas para vendas futuras </a:t>
                      </a:r>
                    </a:p>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Vendas devem ser consideradas mesmo se impostas por um regulador</a:t>
                      </a: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333333">
                        <a:lumMod val="20000"/>
                        <a:lumOff val="80000"/>
                      </a:srgbClr>
                    </a:solidFill>
                  </a:tcPr>
                </a:tc>
                <a:extLst>
                  <a:ext uri="{0D108BD9-81ED-4DB2-BD59-A6C34878D82A}">
                    <a16:rowId xmlns:a16="http://schemas.microsoft.com/office/drawing/2014/main" val="10001"/>
                  </a:ext>
                </a:extLst>
              </a:tr>
              <a:tr h="2355601">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pt-BR" sz="1800" b="1" noProof="0" dirty="0">
                          <a:solidFill>
                            <a:schemeClr val="tx1"/>
                          </a:solidFill>
                          <a:latin typeface="Arial" panose="020B0604020202020204" pitchFamily="34" charset="0"/>
                          <a:cs typeface="Arial" panose="020B0604020202020204" pitchFamily="34" charset="0"/>
                        </a:rPr>
                        <a:t>Exemplos de vendas consistentes com esse modelo</a:t>
                      </a:r>
                      <a:r>
                        <a:rPr lang="pt-BR" sz="1800" b="1" baseline="0" noProof="0" dirty="0">
                          <a:solidFill>
                            <a:schemeClr val="tx1"/>
                          </a:solidFill>
                          <a:latin typeface="Arial" panose="020B0604020202020204" pitchFamily="34" charset="0"/>
                          <a:cs typeface="Arial" panose="020B0604020202020204" pitchFamily="34" charset="0"/>
                        </a:rPr>
                        <a:t> de negócio</a:t>
                      </a:r>
                      <a:endParaRPr lang="pt-BR" sz="1800" b="1" noProof="0" dirty="0">
                        <a:latin typeface="Arial" panose="020B0604020202020204" pitchFamily="34" charset="0"/>
                        <a:cs typeface="Arial" panose="020B0604020202020204" pitchFamily="34" charset="0"/>
                      </a:endParaRP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Devido a deterioração na qualidade do crédito (ativo não mais atende a estratégia de investimento documentada)</a:t>
                      </a:r>
                    </a:p>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Vendas não frequentes, mesmo se significativas</a:t>
                      </a:r>
                      <a:br>
                        <a:rPr lang="pt-BR" sz="1800" b="0" kern="1200" baseline="0" noProof="0" dirty="0">
                          <a:solidFill>
                            <a:schemeClr val="tx1"/>
                          </a:solidFill>
                          <a:latin typeface="Arial" panose="020B0604020202020204" pitchFamily="34" charset="0"/>
                          <a:ea typeface="+mn-ea"/>
                          <a:cs typeface="Arial" panose="020B0604020202020204" pitchFamily="34" charset="0"/>
                        </a:rPr>
                      </a:br>
                      <a:r>
                        <a:rPr lang="pt-BR" sz="1800" b="0" kern="1200" baseline="0" noProof="0" dirty="0">
                          <a:solidFill>
                            <a:schemeClr val="tx1"/>
                          </a:solidFill>
                          <a:latin typeface="Arial" panose="020B0604020202020204" pitchFamily="34" charset="0"/>
                          <a:ea typeface="+mn-ea"/>
                          <a:cs typeface="Arial" panose="020B0604020202020204" pitchFamily="34" charset="0"/>
                        </a:rPr>
                        <a:t>(ex. casos de cenário de stress)</a:t>
                      </a:r>
                    </a:p>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Vendas insignificantes, mesmo se frequentes</a:t>
                      </a:r>
                    </a:p>
                    <a:p>
                      <a:pPr marL="360363" lvl="2" indent="-360363" algn="l" defTabSz="914400" rtl="0" eaLnBrk="1" latinLnBrk="0" hangingPunct="1">
                        <a:spcBef>
                          <a:spcPct val="20000"/>
                        </a:spcBef>
                        <a:buClr>
                          <a:schemeClr val="accent1">
                            <a:lumMod val="75000"/>
                          </a:schemeClr>
                        </a:buClr>
                        <a:buSzPct val="75000"/>
                        <a:buFont typeface="Arial" charset="0"/>
                        <a:buChar char="►"/>
                        <a:defRPr/>
                      </a:pPr>
                      <a:r>
                        <a:rPr lang="pt-BR" sz="1800" b="0" kern="1200" baseline="0" noProof="0" dirty="0">
                          <a:solidFill>
                            <a:schemeClr val="tx1"/>
                          </a:solidFill>
                          <a:latin typeface="Arial" panose="020B0604020202020204" pitchFamily="34" charset="0"/>
                          <a:ea typeface="+mn-ea"/>
                          <a:cs typeface="Arial" panose="020B0604020202020204" pitchFamily="34" charset="0"/>
                        </a:rPr>
                        <a:t>Vendas efetuadas próximo ao vencimento</a:t>
                      </a:r>
                    </a:p>
                  </a:txBody>
                  <a:tcPr marL="68580" marR="6858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extLst>
                  <a:ext uri="{0D108BD9-81ED-4DB2-BD59-A6C34878D82A}">
                    <a16:rowId xmlns:a16="http://schemas.microsoft.com/office/drawing/2014/main" val="10002"/>
                  </a:ext>
                </a:extLst>
              </a:tr>
            </a:tbl>
          </a:graphicData>
        </a:graphic>
      </p:graphicFrame>
      <p:sp>
        <p:nvSpPr>
          <p:cNvPr id="9" name="Rectangle 2"/>
          <p:cNvSpPr>
            <a:spLocks noGrp="1" noChangeArrowheads="1"/>
          </p:cNvSpPr>
          <p:nvPr>
            <p:ph type="title"/>
          </p:nvPr>
        </p:nvSpPr>
        <p:spPr>
          <a:xfrm>
            <a:off x="457200" y="274638"/>
            <a:ext cx="8229600" cy="860400"/>
          </a:xfrm>
        </p:spPr>
        <p:txBody>
          <a:bodyPr/>
          <a:lstStyle/>
          <a:p>
            <a:r>
              <a:rPr lang="de-CH" dirty="0"/>
              <a:t>Modelo de negócio custo amortizado</a:t>
            </a:r>
            <a:br>
              <a:rPr lang="en-US" dirty="0">
                <a:solidFill>
                  <a:srgbClr val="1F3759"/>
                </a:solidFill>
                <a:latin typeface="Arial" charset="0"/>
                <a:ea typeface="Arial" charset="0"/>
                <a:cs typeface="Arial" charset="0"/>
              </a:rPr>
            </a:br>
            <a:endParaRPr lang="en-US" dirty="0"/>
          </a:p>
        </p:txBody>
      </p:sp>
    </p:spTree>
    <p:extLst>
      <p:ext uri="{BB962C8B-B14F-4D97-AF65-F5344CB8AC3E}">
        <p14:creationId xmlns:p14="http://schemas.microsoft.com/office/powerpoint/2010/main" val="2294329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a:spLocks noGrp="1"/>
          </p:cNvSpPr>
          <p:nvPr>
            <p:ph idx="1"/>
          </p:nvPr>
        </p:nvSpPr>
        <p:spPr>
          <a:xfrm>
            <a:off x="365760" y="1090753"/>
            <a:ext cx="8273108" cy="4470725"/>
          </a:xfrm>
        </p:spPr>
        <p:txBody>
          <a:bodyPr>
            <a:noAutofit/>
          </a:bodyPr>
          <a:lstStyle/>
          <a:p>
            <a:pPr marL="360363" indent="-360363">
              <a:spcBef>
                <a:spcPct val="20000"/>
              </a:spcBef>
              <a:buSzPct val="75000"/>
              <a:buFont typeface="Arial" charset="0"/>
              <a:buChar char="►"/>
            </a:pPr>
            <a:endParaRPr lang="pt-BR" sz="1000" dirty="0">
              <a:latin typeface="Arial" panose="020B0604020202020204" pitchFamily="34" charset="0"/>
              <a:cs typeface="Arial" panose="020B0604020202020204" pitchFamily="34" charset="0"/>
            </a:endParaRPr>
          </a:p>
          <a:p>
            <a:pPr marL="360363" lvl="1" indent="-360363">
              <a:spcBef>
                <a:spcPct val="20000"/>
              </a:spcBef>
              <a:buSzPct val="75000"/>
              <a:buFont typeface="Arial" charset="0"/>
              <a:buChar char="►"/>
            </a:pPr>
            <a:r>
              <a:rPr lang="pt-BR" dirty="0">
                <a:latin typeface="Arial" panose="020B0604020202020204" pitchFamily="34" charset="0"/>
                <a:cs typeface="Arial" panose="020B0604020202020204" pitchFamily="34" charset="0"/>
              </a:rPr>
              <a:t>Categoria de mensuração definida positivamente – não é uma escolha livre nem uma categoria residual (diferentemente do DPV)</a:t>
            </a:r>
          </a:p>
          <a:p>
            <a:pPr marL="360363" lvl="1" indent="-360363">
              <a:spcBef>
                <a:spcPct val="20000"/>
              </a:spcBef>
              <a:buSzPct val="75000"/>
              <a:buFont typeface="Arial" charset="0"/>
              <a:buChar char="►"/>
            </a:pPr>
            <a:r>
              <a:rPr lang="pt-BR" dirty="0">
                <a:latin typeface="Arial" panose="020B0604020202020204" pitchFamily="34" charset="0"/>
                <a:cs typeface="Arial" panose="020B0604020202020204" pitchFamily="34" charset="0"/>
              </a:rPr>
              <a:t>Gerenciamento de ativos financeiros tanto para receber os fluxos contratuais como para venda</a:t>
            </a:r>
          </a:p>
          <a:p>
            <a:pPr marL="360363" lvl="1" indent="-360363">
              <a:spcBef>
                <a:spcPct val="20000"/>
              </a:spcBef>
              <a:buSzPct val="75000"/>
              <a:buFont typeface="Arial" charset="0"/>
              <a:buChar char="►"/>
            </a:pPr>
            <a:r>
              <a:rPr lang="pt-BR" dirty="0">
                <a:latin typeface="Arial" panose="020B0604020202020204" pitchFamily="34" charset="0"/>
                <a:cs typeface="Arial" panose="020B0604020202020204" pitchFamily="34" charset="0"/>
              </a:rPr>
              <a:t>Exemplos dos objetivos incluem:</a:t>
            </a:r>
          </a:p>
          <a:p>
            <a:pPr marL="715963" lvl="2" indent="-360363">
              <a:spcBef>
                <a:spcPct val="20000"/>
              </a:spcBef>
              <a:buSzPct val="75000"/>
              <a:buFont typeface="Arial" charset="0"/>
              <a:buChar char="►"/>
            </a:pPr>
            <a:r>
              <a:rPr lang="pt-BR" sz="2200" dirty="0">
                <a:latin typeface="Arial" panose="020B0604020202020204" pitchFamily="34" charset="0"/>
                <a:cs typeface="Arial" panose="020B0604020202020204" pitchFamily="34" charset="0"/>
              </a:rPr>
              <a:t>Gestão diária de liquidez</a:t>
            </a:r>
          </a:p>
          <a:p>
            <a:pPr marL="715963" lvl="2" indent="-360363">
              <a:spcBef>
                <a:spcPct val="20000"/>
              </a:spcBef>
              <a:buSzPct val="75000"/>
              <a:buFont typeface="Arial" charset="0"/>
              <a:buChar char="►"/>
            </a:pPr>
            <a:r>
              <a:rPr lang="pt-BR" sz="2200" dirty="0">
                <a:latin typeface="Arial" panose="020B0604020202020204" pitchFamily="34" charset="0"/>
                <a:cs typeface="Arial" panose="020B0604020202020204" pitchFamily="34" charset="0"/>
              </a:rPr>
              <a:t>Investimentos para fazer face a perdas de sinistros</a:t>
            </a:r>
          </a:p>
          <a:p>
            <a:pPr marL="715963" lvl="2" indent="-360363">
              <a:spcBef>
                <a:spcPct val="20000"/>
              </a:spcBef>
              <a:buSzPct val="75000"/>
              <a:buFont typeface="Arial" charset="0"/>
              <a:buChar char="►"/>
            </a:pPr>
            <a:r>
              <a:rPr lang="pt-BR" sz="2200" dirty="0">
                <a:latin typeface="Arial" panose="020B0604020202020204" pitchFamily="34" charset="0"/>
                <a:cs typeface="Arial" panose="020B0604020202020204" pitchFamily="34" charset="0"/>
              </a:rPr>
              <a:t>Investimentos para cumprir com gastos de CAPEX</a:t>
            </a:r>
          </a:p>
          <a:p>
            <a:pPr marL="715963" lvl="2" indent="-360363">
              <a:spcBef>
                <a:spcPct val="20000"/>
              </a:spcBef>
              <a:buSzPct val="75000"/>
              <a:buFont typeface="Arial" charset="0"/>
              <a:buChar char="►"/>
            </a:pPr>
            <a:r>
              <a:rPr lang="pt-BR" sz="2200" dirty="0">
                <a:latin typeface="Arial" panose="020B0604020202020204" pitchFamily="34" charset="0"/>
                <a:cs typeface="Arial" panose="020B0604020202020204" pitchFamily="34" charset="0"/>
              </a:rPr>
              <a:t>Colchão de liquidez para atender a demandas regulatórias</a:t>
            </a:r>
          </a:p>
          <a:p>
            <a:pPr marL="360363" lvl="1" indent="-360363">
              <a:spcBef>
                <a:spcPct val="20000"/>
              </a:spcBef>
              <a:buSzPct val="75000"/>
              <a:buFont typeface="Arial" charset="0"/>
              <a:buChar char="►"/>
            </a:pPr>
            <a:r>
              <a:rPr lang="pt-BR" dirty="0">
                <a:latin typeface="Arial" panose="020B0604020202020204" pitchFamily="34" charset="0"/>
                <a:cs typeface="Arial" panose="020B0604020202020204" pitchFamily="34" charset="0"/>
              </a:rPr>
              <a:t>Vendas fazem parte do modelo de negócio VJORA e não existe limite para frequência ou volume de vendas</a:t>
            </a:r>
            <a:endParaRPr lang="pt-BR" sz="24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p:txBody>
      </p:sp>
      <p:sp>
        <p:nvSpPr>
          <p:cNvPr id="10" name="Rectangle 2"/>
          <p:cNvSpPr>
            <a:spLocks noGrp="1" noChangeArrowheads="1"/>
          </p:cNvSpPr>
          <p:nvPr>
            <p:ph type="title"/>
          </p:nvPr>
        </p:nvSpPr>
        <p:spPr>
          <a:xfrm>
            <a:off x="457200" y="274638"/>
            <a:ext cx="8229600" cy="860400"/>
          </a:xfrm>
        </p:spPr>
        <p:txBody>
          <a:bodyPr/>
          <a:lstStyle/>
          <a:p>
            <a:r>
              <a:rPr lang="de-CH" dirty="0"/>
              <a:t>Modelo de negócio VJORA – manter para receber ou vender</a:t>
            </a:r>
            <a:endParaRPr lang="en-US" dirty="0"/>
          </a:p>
        </p:txBody>
      </p:sp>
    </p:spTree>
    <p:extLst>
      <p:ext uri="{BB962C8B-B14F-4D97-AF65-F5344CB8AC3E}">
        <p14:creationId xmlns:p14="http://schemas.microsoft.com/office/powerpoint/2010/main" val="17048060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1"/>
          <p:cNvSpPr>
            <a:spLocks noGrp="1"/>
          </p:cNvSpPr>
          <p:nvPr>
            <p:ph idx="1"/>
          </p:nvPr>
        </p:nvSpPr>
        <p:spPr>
          <a:xfrm>
            <a:off x="365760" y="1056643"/>
            <a:ext cx="8273108" cy="4470725"/>
          </a:xfrm>
        </p:spPr>
        <p:txBody>
          <a:bodyPr>
            <a:noAutofit/>
          </a:bodyPr>
          <a:lstStyle/>
          <a:p>
            <a:pPr marL="360363" indent="-360363">
              <a:spcBef>
                <a:spcPct val="20000"/>
              </a:spcBef>
              <a:buSzPct val="75000"/>
              <a:buFont typeface="Arial" charset="0"/>
              <a:buChar char="►"/>
            </a:pPr>
            <a:endParaRPr lang="pt-BR" sz="10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r>
              <a:rPr lang="de-CH" sz="2400" dirty="0">
                <a:latin typeface="Arial" panose="020B0604020202020204" pitchFamily="34" charset="0"/>
                <a:cs typeface="Arial" panose="020B0604020202020204" pitchFamily="34" charset="0"/>
              </a:rPr>
              <a:t>VJR é a categoria de mensuração para todos os ativos financeiros não mensurados a custo amortizado nem mensurados a VJORA</a:t>
            </a:r>
          </a:p>
          <a:p>
            <a:pPr marL="360363" indent="-360363">
              <a:spcBef>
                <a:spcPct val="20000"/>
              </a:spcBef>
              <a:buSzPct val="75000"/>
              <a:buFont typeface="Arial" charset="0"/>
              <a:buChar char="►"/>
            </a:pPr>
            <a:endParaRPr lang="de-CH" sz="5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r>
              <a:rPr lang="de-CH" sz="2400" dirty="0">
                <a:latin typeface="Arial" panose="020B0604020202020204" pitchFamily="34" charset="0"/>
                <a:cs typeface="Arial" panose="020B0604020202020204" pitchFamily="34" charset="0"/>
              </a:rPr>
              <a:t>Características do modelo de negócio VJR:</a:t>
            </a:r>
          </a:p>
          <a:p>
            <a:pPr marL="715963" lvl="2" indent="-360363">
              <a:spcBef>
                <a:spcPct val="20000"/>
              </a:spcBef>
              <a:buSzPct val="75000"/>
              <a:buFont typeface="Arial" charset="0"/>
              <a:buChar char="►"/>
            </a:pPr>
            <a:r>
              <a:rPr lang="de-CH" dirty="0">
                <a:latin typeface="Arial" panose="020B0604020202020204" pitchFamily="34" charset="0"/>
                <a:cs typeface="Arial" panose="020B0604020202020204" pitchFamily="34" charset="0"/>
              </a:rPr>
              <a:t>Gestão de ativos financeiros com objetivo de realizar os fluxos de caixa pelas vendas</a:t>
            </a:r>
          </a:p>
          <a:p>
            <a:pPr marL="715963" lvl="2" indent="-360363">
              <a:spcBef>
                <a:spcPct val="20000"/>
              </a:spcBef>
              <a:buSzPct val="75000"/>
              <a:buFont typeface="Arial" charset="0"/>
              <a:buChar char="►"/>
            </a:pPr>
            <a:r>
              <a:rPr lang="de-CH" dirty="0">
                <a:latin typeface="Arial" panose="020B0604020202020204" pitchFamily="34" charset="0"/>
                <a:cs typeface="Arial" panose="020B0604020202020204" pitchFamily="34" charset="0"/>
              </a:rPr>
              <a:t>Decisões baseadas nas informações de valor justo</a:t>
            </a:r>
          </a:p>
          <a:p>
            <a:pPr marL="715963" lvl="2" indent="-360363">
              <a:spcBef>
                <a:spcPct val="20000"/>
              </a:spcBef>
              <a:buSzPct val="75000"/>
              <a:buFont typeface="Arial" charset="0"/>
              <a:buChar char="►"/>
            </a:pPr>
            <a:r>
              <a:rPr lang="de-CH" dirty="0">
                <a:latin typeface="Arial" panose="020B0604020202020204" pitchFamily="34" charset="0"/>
                <a:cs typeface="Arial" panose="020B0604020202020204" pitchFamily="34" charset="0"/>
              </a:rPr>
              <a:t>Objetivo resulta em atividades de compras e vendas</a:t>
            </a:r>
          </a:p>
          <a:p>
            <a:pPr marL="715963" lvl="2" indent="-360363">
              <a:spcBef>
                <a:spcPct val="20000"/>
              </a:spcBef>
              <a:buSzPct val="75000"/>
              <a:buFont typeface="Arial" charset="0"/>
              <a:buChar char="►"/>
            </a:pPr>
            <a:r>
              <a:rPr lang="de-CH" dirty="0">
                <a:latin typeface="Arial" panose="020B0604020202020204" pitchFamily="34" charset="0"/>
                <a:cs typeface="Arial" panose="020B0604020202020204" pitchFamily="34" charset="0"/>
              </a:rPr>
              <a:t>Recebimento do fluxo de caixa contatual é somente incidental e não parte integral desse modelo de negócio</a:t>
            </a:r>
          </a:p>
          <a:p>
            <a:pPr marL="360363" lvl="1" indent="-360363">
              <a:spcBef>
                <a:spcPct val="20000"/>
              </a:spcBef>
              <a:buSzPct val="75000"/>
              <a:buFont typeface="Arial" charset="0"/>
              <a:buChar char="►"/>
            </a:pPr>
            <a:endParaRPr lang="de-CH" sz="500" dirty="0">
              <a:latin typeface="Arial" panose="020B0604020202020204" pitchFamily="34" charset="0"/>
              <a:cs typeface="Arial" panose="020B0604020202020204" pitchFamily="34" charset="0"/>
            </a:endParaRPr>
          </a:p>
          <a:p>
            <a:pPr marL="360363" lvl="1" indent="-360363">
              <a:spcBef>
                <a:spcPct val="20000"/>
              </a:spcBef>
              <a:buSzPct val="75000"/>
              <a:buFont typeface="Arial" charset="0"/>
              <a:buChar char="►"/>
            </a:pPr>
            <a:r>
              <a:rPr lang="de-CH" dirty="0">
                <a:latin typeface="Arial" panose="020B0604020202020204" pitchFamily="34" charset="0"/>
                <a:cs typeface="Arial" panose="020B0604020202020204" pitchFamily="34" charset="0"/>
              </a:rPr>
              <a:t>Carteiras de ativos mantidos para negociação são abrangidas no modelo de negócio VJR</a:t>
            </a: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a:p>
            <a:pPr marL="360363" indent="-360363">
              <a:spcBef>
                <a:spcPct val="20000"/>
              </a:spcBef>
              <a:buSzPct val="75000"/>
              <a:buFont typeface="Arial" charset="0"/>
              <a:buChar char="►"/>
            </a:pPr>
            <a:endParaRPr lang="pt-BR" sz="2400" dirty="0">
              <a:latin typeface="Arial" panose="020B0604020202020204" pitchFamily="34" charset="0"/>
              <a:cs typeface="Arial" panose="020B0604020202020204" pitchFamily="34" charset="0"/>
            </a:endParaRPr>
          </a:p>
        </p:txBody>
      </p:sp>
      <p:sp>
        <p:nvSpPr>
          <p:cNvPr id="8" name="Rectangle 2"/>
          <p:cNvSpPr>
            <a:spLocks noGrp="1" noChangeArrowheads="1"/>
          </p:cNvSpPr>
          <p:nvPr>
            <p:ph type="title"/>
          </p:nvPr>
        </p:nvSpPr>
        <p:spPr>
          <a:xfrm>
            <a:off x="457200" y="274638"/>
            <a:ext cx="8229600" cy="860400"/>
          </a:xfrm>
        </p:spPr>
        <p:txBody>
          <a:bodyPr/>
          <a:lstStyle/>
          <a:p>
            <a:r>
              <a:rPr lang="de-CH" dirty="0"/>
              <a:t>Modelo de negócio VJR</a:t>
            </a:r>
            <a:endParaRPr lang="en-US" dirty="0"/>
          </a:p>
        </p:txBody>
      </p:sp>
    </p:spTree>
    <p:extLst>
      <p:ext uri="{BB962C8B-B14F-4D97-AF65-F5344CB8AC3E}">
        <p14:creationId xmlns:p14="http://schemas.microsoft.com/office/powerpoint/2010/main" val="2599855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nvPr>
        </p:nvGraphicFramePr>
        <p:xfrm>
          <a:off x="342900" y="1310857"/>
          <a:ext cx="8439764" cy="4754880"/>
        </p:xfrm>
        <a:graphic>
          <a:graphicData uri="http://schemas.openxmlformats.org/drawingml/2006/table">
            <a:tbl>
              <a:tblPr firstRow="1" bandRow="1">
                <a:tableStyleId>{69CF1AB2-1976-4502-BF36-3FF5EA218861}</a:tableStyleId>
              </a:tblPr>
              <a:tblGrid>
                <a:gridCol w="2879571">
                  <a:extLst>
                    <a:ext uri="{9D8B030D-6E8A-4147-A177-3AD203B41FA5}">
                      <a16:colId xmlns:a16="http://schemas.microsoft.com/office/drawing/2014/main" val="20000"/>
                    </a:ext>
                  </a:extLst>
                </a:gridCol>
                <a:gridCol w="5560193">
                  <a:extLst>
                    <a:ext uri="{9D8B030D-6E8A-4147-A177-3AD203B41FA5}">
                      <a16:colId xmlns:a16="http://schemas.microsoft.com/office/drawing/2014/main" val="20001"/>
                    </a:ext>
                  </a:extLst>
                </a:gridCol>
              </a:tblGrid>
              <a:tr h="992969">
                <a:tc>
                  <a:txBody>
                    <a:bodyPr/>
                    <a:lstStyle/>
                    <a:p>
                      <a:r>
                        <a:rPr lang="pt-BR" sz="1800" b="1" noProof="0" dirty="0">
                          <a:solidFill>
                            <a:schemeClr val="tx1"/>
                          </a:solidFill>
                          <a:latin typeface="Arial" panose="020B0604020202020204" pitchFamily="34" charset="0"/>
                          <a:cs typeface="Arial" panose="020B0604020202020204" pitchFamily="34" charset="0"/>
                        </a:rPr>
                        <a:t>Ações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800" b="0" noProof="0" dirty="0">
                          <a:solidFill>
                            <a:schemeClr val="tx1"/>
                          </a:solidFill>
                          <a:latin typeface="Arial" panose="020B0604020202020204" pitchFamily="34" charset="0"/>
                          <a:cs typeface="Arial" panose="020B0604020202020204" pitchFamily="34" charset="0"/>
                        </a:rPr>
                        <a:t>Mensuradas a VJR a menos que a entidade decida apresentar as mudanças no valor justo em ORA (aplicável</a:t>
                      </a:r>
                      <a:r>
                        <a:rPr lang="pt-BR" sz="1800" b="0" baseline="0" noProof="0" dirty="0">
                          <a:solidFill>
                            <a:schemeClr val="tx1"/>
                          </a:solidFill>
                          <a:latin typeface="Arial" panose="020B0604020202020204" pitchFamily="34" charset="0"/>
                          <a:cs typeface="Arial" panose="020B0604020202020204" pitchFamily="34" charset="0"/>
                        </a:rPr>
                        <a:t> </a:t>
                      </a:r>
                      <a:r>
                        <a:rPr lang="pt-BR" sz="1800" b="0" noProof="0" dirty="0">
                          <a:solidFill>
                            <a:schemeClr val="tx1"/>
                          </a:solidFill>
                          <a:latin typeface="Arial" panose="020B0604020202020204" pitchFamily="34" charset="0"/>
                          <a:cs typeface="Arial" panose="020B0604020202020204" pitchFamily="34" charset="0"/>
                        </a:rPr>
                        <a:t>somente se não forem mantidas para negociação)</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424695">
                <a:tc>
                  <a:txBody>
                    <a:bodyPr/>
                    <a:lstStyle/>
                    <a:p>
                      <a:r>
                        <a:rPr lang="pt-BR" sz="1800" b="1" noProof="0" dirty="0">
                          <a:solidFill>
                            <a:schemeClr val="tx1"/>
                          </a:solidFill>
                          <a:latin typeface="Arial" panose="020B0604020202020204" pitchFamily="34" charset="0"/>
                          <a:cs typeface="Arial" panose="020B0604020202020204" pitchFamily="34" charset="0"/>
                        </a:rPr>
                        <a:t>Instrumentos de dívida (incluindo empréstimos e</a:t>
                      </a:r>
                      <a:r>
                        <a:rPr lang="pt-BR" sz="1800" b="1" baseline="0" noProof="0" dirty="0">
                          <a:solidFill>
                            <a:schemeClr val="tx1"/>
                          </a:solidFill>
                          <a:latin typeface="Arial" panose="020B0604020202020204" pitchFamily="34" charset="0"/>
                          <a:cs typeface="Arial" panose="020B0604020202020204" pitchFamily="34" charset="0"/>
                        </a:rPr>
                        <a:t> contratos </a:t>
                      </a:r>
                      <a:r>
                        <a:rPr lang="pt-BR" sz="1800" b="1" noProof="0" dirty="0">
                          <a:solidFill>
                            <a:schemeClr val="tx1"/>
                          </a:solidFill>
                          <a:latin typeface="Arial" panose="020B0604020202020204" pitchFamily="34" charset="0"/>
                          <a:cs typeface="Arial" panose="020B0604020202020204" pitchFamily="34" charset="0"/>
                        </a:rPr>
                        <a:t>híbridos)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pt-BR" sz="1800" noProof="0" dirty="0">
                          <a:solidFill>
                            <a:schemeClr val="tx1"/>
                          </a:solidFill>
                          <a:latin typeface="Arial" panose="020B0604020202020204" pitchFamily="34" charset="0"/>
                          <a:cs typeface="Arial" panose="020B0604020202020204" pitchFamily="34" charset="0"/>
                        </a:rPr>
                        <a:t>Novas categorias de mensuração classificadas com base:</a:t>
                      </a:r>
                    </a:p>
                    <a:p>
                      <a:pPr marL="352425" lvl="3" indent="-330200" algn="l" defTabSz="914400" rtl="0" eaLnBrk="1" latinLnBrk="0" hangingPunct="1">
                        <a:spcBef>
                          <a:spcPts val="0"/>
                        </a:spcBef>
                        <a:buClr>
                          <a:schemeClr val="accent1">
                            <a:lumMod val="75000"/>
                          </a:schemeClr>
                        </a:buClr>
                        <a:buSzPct val="70000"/>
                        <a:buFont typeface="Arial" pitchFamily="34" charset="0"/>
                        <a:buChar char="►"/>
                      </a:pPr>
                      <a:r>
                        <a:rPr lang="pt-BR" sz="1800" kern="1200" baseline="0" noProof="0" dirty="0">
                          <a:solidFill>
                            <a:schemeClr val="tx1"/>
                          </a:solidFill>
                          <a:latin typeface="Arial" panose="020B0604020202020204" pitchFamily="34" charset="0"/>
                          <a:ea typeface="+mn-ea"/>
                          <a:cs typeface="Arial" panose="020B0604020202020204" pitchFamily="34" charset="0"/>
                        </a:rPr>
                        <a:t>Nas características dos fluxos de caixa contratuais do instrumento</a:t>
                      </a:r>
                    </a:p>
                    <a:p>
                      <a:pPr marL="352425" lvl="3" indent="-330200" algn="l" defTabSz="914400" rtl="0" eaLnBrk="1" latinLnBrk="0" hangingPunct="1">
                        <a:spcBef>
                          <a:spcPts val="0"/>
                        </a:spcBef>
                        <a:buClr>
                          <a:schemeClr val="accent1">
                            <a:lumMod val="75000"/>
                          </a:schemeClr>
                        </a:buClr>
                        <a:buSzPct val="70000"/>
                        <a:buFont typeface="Arial" pitchFamily="34" charset="0"/>
                        <a:buChar char="►"/>
                      </a:pPr>
                      <a:r>
                        <a:rPr lang="pt-BR" sz="1800" kern="1200" baseline="0" noProof="0" dirty="0">
                          <a:solidFill>
                            <a:schemeClr val="tx1"/>
                          </a:solidFill>
                          <a:latin typeface="Arial" panose="020B0604020202020204" pitchFamily="34" charset="0"/>
                          <a:ea typeface="+mn-ea"/>
                          <a:cs typeface="Arial" panose="020B0604020202020204" pitchFamily="34" charset="0"/>
                        </a:rPr>
                        <a:t>Nos modelos de negócios para os quais os instrumentos são mantidos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992969">
                <a:tc>
                  <a:txBody>
                    <a:bodyPr/>
                    <a:lstStyle/>
                    <a:p>
                      <a:r>
                        <a:rPr lang="pt-BR" sz="1800" b="1" noProof="0" dirty="0">
                          <a:solidFill>
                            <a:schemeClr val="tx1"/>
                          </a:solidFill>
                          <a:latin typeface="Arial" panose="020B0604020202020204" pitchFamily="34" charset="0"/>
                          <a:cs typeface="Arial" panose="020B0604020202020204" pitchFamily="34" charset="0"/>
                        </a:rPr>
                        <a:t>Opção de Valor Justo (OVJ) </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800" noProof="0" dirty="0">
                          <a:solidFill>
                            <a:schemeClr val="tx1"/>
                          </a:solidFill>
                          <a:latin typeface="Arial" panose="020B0604020202020204" pitchFamily="34" charset="0"/>
                          <a:cs typeface="Arial" panose="020B0604020202020204" pitchFamily="34" charset="0"/>
                        </a:rPr>
                        <a:t>Pequena mudança no escopo, pois instrumentos</a:t>
                      </a:r>
                      <a:r>
                        <a:rPr lang="pt-BR" sz="1800" baseline="0" noProof="0" dirty="0">
                          <a:solidFill>
                            <a:schemeClr val="tx1"/>
                          </a:solidFill>
                          <a:latin typeface="Arial" panose="020B0604020202020204" pitchFamily="34" charset="0"/>
                          <a:cs typeface="Arial" panose="020B0604020202020204" pitchFamily="34" charset="0"/>
                        </a:rPr>
                        <a:t> que falham no teste de SPPJ e instrumentos gerenciados com base no valor justo são classificados como VJR po</a:t>
                      </a:r>
                      <a:r>
                        <a:rPr lang="pt-BR" sz="1800" i="0" baseline="0" noProof="0" dirty="0">
                          <a:solidFill>
                            <a:schemeClr val="tx1"/>
                          </a:solidFill>
                          <a:latin typeface="Arial" panose="020B0604020202020204" pitchFamily="34" charset="0"/>
                          <a:cs typeface="Arial" panose="020B0604020202020204" pitchFamily="34" charset="0"/>
                        </a:rPr>
                        <a:t>r definição</a:t>
                      </a:r>
                      <a:endParaRPr lang="pt-BR" sz="1800" i="0" noProof="0" dirty="0">
                        <a:solidFill>
                          <a:schemeClr val="tx1"/>
                        </a:solidFill>
                        <a:latin typeface="Arial" panose="020B0604020202020204" pitchFamily="34" charset="0"/>
                        <a:cs typeface="Arial" panose="020B0604020202020204" pitchFamily="34" charset="0"/>
                      </a:endParaRP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61244">
                <a:tc>
                  <a:txBody>
                    <a:bodyPr/>
                    <a:lstStyle/>
                    <a:p>
                      <a:r>
                        <a:rPr lang="pt-BR" sz="1800" b="1" noProof="0" dirty="0">
                          <a:solidFill>
                            <a:schemeClr val="tx1"/>
                          </a:solidFill>
                          <a:latin typeface="Arial" panose="020B0604020202020204" pitchFamily="34" charset="0"/>
                          <a:cs typeface="Arial" panose="020B0604020202020204" pitchFamily="34" charset="0"/>
                        </a:rPr>
                        <a:t>Derivativos embutidos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pt-BR" sz="1800" noProof="0" dirty="0">
                          <a:solidFill>
                            <a:schemeClr val="tx1"/>
                          </a:solidFill>
                          <a:latin typeface="Arial" panose="020B0604020202020204" pitchFamily="34" charset="0"/>
                          <a:cs typeface="Arial" panose="020B0604020202020204" pitchFamily="34" charset="0"/>
                        </a:rPr>
                        <a:t>Derivativos embutidos em ativos financeiros não são mais segregados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Rectangle 2"/>
          <p:cNvSpPr>
            <a:spLocks noGrp="1" noChangeArrowheads="1"/>
          </p:cNvSpPr>
          <p:nvPr>
            <p:ph type="title"/>
          </p:nvPr>
        </p:nvSpPr>
        <p:spPr>
          <a:xfrm>
            <a:off x="457200" y="274638"/>
            <a:ext cx="8229600" cy="860400"/>
          </a:xfrm>
        </p:spPr>
        <p:txBody>
          <a:bodyPr/>
          <a:lstStyle/>
          <a:p>
            <a:r>
              <a:rPr lang="de-CH" dirty="0"/>
              <a:t>Principais mudanças para o IAS 39</a:t>
            </a:r>
            <a:endParaRPr lang="en-US" dirty="0"/>
          </a:p>
        </p:txBody>
      </p:sp>
    </p:spTree>
    <p:extLst>
      <p:ext uri="{BB962C8B-B14F-4D97-AF65-F5344CB8AC3E}">
        <p14:creationId xmlns:p14="http://schemas.microsoft.com/office/powerpoint/2010/main" val="21574195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1608653485"/>
              </p:ext>
            </p:extLst>
          </p:nvPr>
        </p:nvGraphicFramePr>
        <p:xfrm>
          <a:off x="342900" y="1411287"/>
          <a:ext cx="8450826" cy="4431707"/>
        </p:xfrm>
        <a:graphic>
          <a:graphicData uri="http://schemas.openxmlformats.org/drawingml/2006/table">
            <a:tbl>
              <a:tblPr firstRow="1" bandRow="1">
                <a:tableStyleId>{69CF1AB2-1976-4502-BF36-3FF5EA218861}</a:tableStyleId>
              </a:tblPr>
              <a:tblGrid>
                <a:gridCol w="2883345">
                  <a:extLst>
                    <a:ext uri="{9D8B030D-6E8A-4147-A177-3AD203B41FA5}">
                      <a16:colId xmlns:a16="http://schemas.microsoft.com/office/drawing/2014/main" val="20000"/>
                    </a:ext>
                  </a:extLst>
                </a:gridCol>
                <a:gridCol w="5567481">
                  <a:extLst>
                    <a:ext uri="{9D8B030D-6E8A-4147-A177-3AD203B41FA5}">
                      <a16:colId xmlns:a16="http://schemas.microsoft.com/office/drawing/2014/main" val="20001"/>
                    </a:ext>
                  </a:extLst>
                </a:gridCol>
              </a:tblGrid>
              <a:tr h="787722">
                <a:tc>
                  <a:txBody>
                    <a:bodyPr/>
                    <a:lstStyle/>
                    <a:p>
                      <a:r>
                        <a:rPr lang="pt-BR" sz="1800" b="1" noProof="0" dirty="0">
                          <a:solidFill>
                            <a:schemeClr val="tx1"/>
                          </a:solidFill>
                          <a:latin typeface="Arial" panose="020B0604020202020204" pitchFamily="34" charset="0"/>
                          <a:cs typeface="Arial" panose="020B0604020202020204" pitchFamily="34" charset="0"/>
                        </a:rPr>
                        <a:t>Ativos e passivos financeiros mantidos para negociação</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pt-BR" sz="1800" b="0" noProof="0" dirty="0">
                          <a:solidFill>
                            <a:schemeClr val="tx1"/>
                          </a:solidFill>
                          <a:latin typeface="Arial" panose="020B0604020202020204" pitchFamily="34" charset="0"/>
                          <a:cs typeface="Arial" panose="020B0604020202020204" pitchFamily="34" charset="0"/>
                        </a:rPr>
                        <a:t>Mensurados a VJR.</a:t>
                      </a:r>
                      <a:r>
                        <a:rPr lang="pt-BR" sz="1800" b="0" baseline="0" noProof="0" dirty="0">
                          <a:solidFill>
                            <a:schemeClr val="tx1"/>
                          </a:solidFill>
                          <a:latin typeface="Arial" panose="020B0604020202020204" pitchFamily="34" charset="0"/>
                          <a:cs typeface="Arial" panose="020B0604020202020204" pitchFamily="34" charset="0"/>
                        </a:rPr>
                        <a:t> Instrumentos financeiros mantidos para negociação incluem os derivativos</a:t>
                      </a:r>
                      <a:endParaRPr lang="pt-BR" sz="1800" b="0" noProof="0" dirty="0">
                        <a:solidFill>
                          <a:schemeClr val="tx1"/>
                        </a:solidFill>
                        <a:latin typeface="Arial" panose="020B0604020202020204" pitchFamily="34" charset="0"/>
                        <a:cs typeface="Arial" panose="020B0604020202020204" pitchFamily="34" charset="0"/>
                      </a:endParaRP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815185">
                <a:tc>
                  <a:txBody>
                    <a:bodyPr/>
                    <a:lstStyle/>
                    <a:p>
                      <a:r>
                        <a:rPr lang="pt-BR" sz="1800" b="1" noProof="0" dirty="0">
                          <a:solidFill>
                            <a:schemeClr val="tx1"/>
                          </a:solidFill>
                          <a:latin typeface="Arial" panose="020B0604020202020204" pitchFamily="34" charset="0"/>
                          <a:cs typeface="Arial" panose="020B0604020202020204" pitchFamily="34" charset="0"/>
                        </a:rPr>
                        <a:t>Passivos</a:t>
                      </a:r>
                      <a:r>
                        <a:rPr lang="pt-BR" sz="1800" b="1" baseline="0" noProof="0" dirty="0">
                          <a:solidFill>
                            <a:schemeClr val="tx1"/>
                          </a:solidFill>
                          <a:latin typeface="Arial" panose="020B0604020202020204" pitchFamily="34" charset="0"/>
                          <a:cs typeface="Arial" panose="020B0604020202020204" pitchFamily="34" charset="0"/>
                        </a:rPr>
                        <a:t> </a:t>
                      </a:r>
                      <a:r>
                        <a:rPr lang="pt-BR" sz="1800" b="1" noProof="0" dirty="0">
                          <a:solidFill>
                            <a:schemeClr val="tx1"/>
                          </a:solidFill>
                          <a:latin typeface="Arial" panose="020B0604020202020204" pitchFamily="34" charset="0"/>
                          <a:cs typeface="Arial" panose="020B0604020202020204" pitchFamily="34" charset="0"/>
                        </a:rPr>
                        <a:t>financeiros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pt-BR" sz="1800" noProof="0" dirty="0">
                          <a:solidFill>
                            <a:schemeClr val="tx1"/>
                          </a:solidFill>
                          <a:latin typeface="Arial" panose="020B0604020202020204" pitchFamily="34" charset="0"/>
                          <a:cs typeface="Arial" panose="020B0604020202020204" pitchFamily="34" charset="0"/>
                        </a:rPr>
                        <a:t>Classificação</a:t>
                      </a:r>
                      <a:r>
                        <a:rPr lang="pt-BR" sz="1800" baseline="0" noProof="0" dirty="0">
                          <a:solidFill>
                            <a:schemeClr val="tx1"/>
                          </a:solidFill>
                          <a:latin typeface="Arial" panose="020B0604020202020204" pitchFamily="34" charset="0"/>
                          <a:cs typeface="Arial" panose="020B0604020202020204" pitchFamily="34" charset="0"/>
                        </a:rPr>
                        <a:t> e mensuração para passivos financeiros. Passivos financeiros são mensurados a:</a:t>
                      </a:r>
                    </a:p>
                    <a:p>
                      <a:pPr marL="352425" marR="0" lvl="3" indent="-330200" algn="l" defTabSz="914400" rtl="0" eaLnBrk="1" fontAlgn="auto" latinLnBrk="0" hangingPunct="1">
                        <a:lnSpc>
                          <a:spcPct val="100000"/>
                        </a:lnSpc>
                        <a:spcBef>
                          <a:spcPts val="0"/>
                        </a:spcBef>
                        <a:spcAft>
                          <a:spcPts val="0"/>
                        </a:spcAft>
                        <a:buClr>
                          <a:schemeClr val="accent1">
                            <a:lumMod val="75000"/>
                          </a:schemeClr>
                        </a:buClr>
                        <a:buSzPct val="70000"/>
                        <a:buFont typeface="Arial" pitchFamily="34" charset="0"/>
                        <a:buChar char="►"/>
                        <a:tabLst/>
                        <a:defRPr/>
                      </a:pPr>
                      <a:r>
                        <a:rPr lang="pt-BR" sz="1800" noProof="0" dirty="0">
                          <a:solidFill>
                            <a:schemeClr val="tx1"/>
                          </a:solidFill>
                          <a:latin typeface="Arial" panose="020B0604020202020204" pitchFamily="34" charset="0"/>
                          <a:cs typeface="Arial" panose="020B0604020202020204" pitchFamily="34" charset="0"/>
                        </a:rPr>
                        <a:t>Custo amortizado</a:t>
                      </a:r>
                    </a:p>
                    <a:p>
                      <a:pPr marL="22225" marR="0" lvl="3" indent="0" algn="l" defTabSz="914400" rtl="0" eaLnBrk="1" fontAlgn="auto" latinLnBrk="0" hangingPunct="1">
                        <a:lnSpc>
                          <a:spcPct val="100000"/>
                        </a:lnSpc>
                        <a:spcBef>
                          <a:spcPts val="0"/>
                        </a:spcBef>
                        <a:spcAft>
                          <a:spcPts val="0"/>
                        </a:spcAft>
                        <a:buClr>
                          <a:schemeClr val="accent1">
                            <a:lumMod val="75000"/>
                          </a:schemeClr>
                        </a:buClr>
                        <a:buSzPct val="70000"/>
                        <a:buFont typeface="Arial" pitchFamily="34" charset="0"/>
                        <a:buNone/>
                        <a:tabLst/>
                        <a:defRPr/>
                      </a:pPr>
                      <a:r>
                        <a:rPr lang="pt-BR" sz="1800" noProof="0" dirty="0">
                          <a:solidFill>
                            <a:schemeClr val="tx1"/>
                          </a:solidFill>
                          <a:latin typeface="Arial" panose="020B0604020202020204" pitchFamily="34" charset="0"/>
                          <a:cs typeface="Arial" panose="020B0604020202020204" pitchFamily="34" charset="0"/>
                        </a:rPr>
                        <a:t>A não ser se</a:t>
                      </a:r>
                    </a:p>
                    <a:p>
                      <a:pPr marL="352425" marR="0" lvl="3" indent="-330200" algn="l" defTabSz="914400" rtl="0" eaLnBrk="1" fontAlgn="auto" latinLnBrk="0" hangingPunct="1">
                        <a:lnSpc>
                          <a:spcPct val="100000"/>
                        </a:lnSpc>
                        <a:spcBef>
                          <a:spcPts val="0"/>
                        </a:spcBef>
                        <a:spcAft>
                          <a:spcPts val="0"/>
                        </a:spcAft>
                        <a:buClr>
                          <a:schemeClr val="accent1">
                            <a:lumMod val="75000"/>
                          </a:schemeClr>
                        </a:buClr>
                        <a:buSzPct val="70000"/>
                        <a:buFont typeface="Arial" pitchFamily="34" charset="0"/>
                        <a:buChar char="►"/>
                        <a:tabLst/>
                        <a:defRPr/>
                      </a:pPr>
                      <a:r>
                        <a:rPr lang="pt-BR" sz="1800" kern="1200" baseline="0" noProof="0" dirty="0">
                          <a:solidFill>
                            <a:schemeClr val="tx1"/>
                          </a:solidFill>
                          <a:latin typeface="Arial" panose="020B0604020202020204" pitchFamily="34" charset="0"/>
                          <a:ea typeface="+mn-ea"/>
                          <a:cs typeface="Arial" panose="020B0604020202020204" pitchFamily="34" charset="0"/>
                        </a:rPr>
                        <a:t>A VJR (se mantido para negociação, designado ou gerenciado em base de VJ)</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87722">
                <a:tc>
                  <a:txBody>
                    <a:bodyPr/>
                    <a:lstStyle/>
                    <a:p>
                      <a:r>
                        <a:rPr lang="pt-BR" sz="1800" b="1" noProof="0" dirty="0">
                          <a:solidFill>
                            <a:schemeClr val="tx1"/>
                          </a:solidFill>
                          <a:latin typeface="Arial" panose="020B0604020202020204" pitchFamily="34" charset="0"/>
                          <a:cs typeface="Arial" panose="020B0604020202020204" pitchFamily="34" charset="0"/>
                        </a:rPr>
                        <a:t>Opção de Valor Justo (OVJ)</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pt-BR" sz="1800" kern="1200" baseline="0" noProof="0" dirty="0">
                          <a:solidFill>
                            <a:schemeClr val="tx1"/>
                          </a:solidFill>
                          <a:latin typeface="Arial" panose="020B0604020202020204" pitchFamily="34" charset="0"/>
                          <a:ea typeface="+mn-ea"/>
                          <a:cs typeface="Arial" panose="020B0604020202020204" pitchFamily="34" charset="0"/>
                        </a:rPr>
                        <a:t>Condição da presença de um descasamento contábil permanece a mesma</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8772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b="1" noProof="0" dirty="0">
                          <a:solidFill>
                            <a:schemeClr val="tx1"/>
                          </a:solidFill>
                          <a:latin typeface="Arial" panose="020B0604020202020204" pitchFamily="34" charset="0"/>
                          <a:cs typeface="Arial" panose="020B0604020202020204" pitchFamily="34" charset="0"/>
                        </a:rPr>
                        <a:t>Derivativos embutidos</a:t>
                      </a: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1800" kern="1200" baseline="0" noProof="0" dirty="0">
                          <a:solidFill>
                            <a:schemeClr val="tx1"/>
                          </a:solidFill>
                          <a:latin typeface="Arial" panose="020B0604020202020204" pitchFamily="34" charset="0"/>
                          <a:ea typeface="+mn-ea"/>
                          <a:cs typeface="Arial" panose="020B0604020202020204" pitchFamily="34" charset="0"/>
                        </a:rPr>
                        <a:t>Contabilização de contratos híbridos tendo um passivo </a:t>
                      </a:r>
                      <a:r>
                        <a:rPr lang="pt-BR" sz="1800" noProof="0" dirty="0">
                          <a:solidFill>
                            <a:schemeClr val="tx1"/>
                          </a:solidFill>
                          <a:latin typeface="Arial" panose="020B0604020202020204" pitchFamily="34" charset="0"/>
                          <a:cs typeface="Arial" panose="020B0604020202020204" pitchFamily="34" charset="0"/>
                        </a:rPr>
                        <a:t>financeiro como hospedeiro</a:t>
                      </a:r>
                      <a:r>
                        <a:rPr lang="pt-BR" sz="1800" baseline="0" noProof="0" dirty="0">
                          <a:solidFill>
                            <a:schemeClr val="tx1"/>
                          </a:solidFill>
                          <a:latin typeface="Arial" panose="020B0604020202020204" pitchFamily="34" charset="0"/>
                          <a:cs typeface="Arial" panose="020B0604020202020204" pitchFamily="34" charset="0"/>
                        </a:rPr>
                        <a:t> permanece o mesmo</a:t>
                      </a:r>
                      <a:endParaRPr lang="pt-BR" sz="1800" kern="1200" baseline="0" noProof="0" dirty="0">
                        <a:solidFill>
                          <a:schemeClr val="tx1"/>
                        </a:solidFill>
                        <a:latin typeface="Arial" panose="020B0604020202020204" pitchFamily="34" charset="0"/>
                        <a:ea typeface="+mn-ea"/>
                        <a:cs typeface="Arial" panose="020B0604020202020204" pitchFamily="34" charset="0"/>
                      </a:endParaRPr>
                    </a:p>
                  </a:txBody>
                  <a:tcPr marL="68580" marR="68580">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8" name="Rectangle 2"/>
          <p:cNvSpPr>
            <a:spLocks noGrp="1" noChangeArrowheads="1"/>
          </p:cNvSpPr>
          <p:nvPr>
            <p:ph type="title"/>
          </p:nvPr>
        </p:nvSpPr>
        <p:spPr>
          <a:xfrm>
            <a:off x="457200" y="274638"/>
            <a:ext cx="8229600" cy="860400"/>
          </a:xfrm>
        </p:spPr>
        <p:txBody>
          <a:bodyPr/>
          <a:lstStyle/>
          <a:p>
            <a:r>
              <a:rPr lang="de-CH" dirty="0"/>
              <a:t>O que permanece o mesmo?</a:t>
            </a:r>
            <a:endParaRPr lang="en-US" dirty="0"/>
          </a:p>
        </p:txBody>
      </p:sp>
    </p:spTree>
    <p:extLst>
      <p:ext uri="{BB962C8B-B14F-4D97-AF65-F5344CB8AC3E}">
        <p14:creationId xmlns:p14="http://schemas.microsoft.com/office/powerpoint/2010/main" val="2246185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457200" y="274638"/>
            <a:ext cx="8435280" cy="860400"/>
          </a:xfrm>
        </p:spPr>
        <p:txBody>
          <a:bodyPr/>
          <a:lstStyle/>
          <a:p>
            <a:r>
              <a:rPr lang="pt-BR" dirty="0"/>
              <a:t>Classificação e Mensuração – TESTE DE SPPJ</a:t>
            </a:r>
          </a:p>
        </p:txBody>
      </p:sp>
      <p:sp>
        <p:nvSpPr>
          <p:cNvPr id="2" name="Content Placeholder 1"/>
          <p:cNvSpPr>
            <a:spLocks noGrp="1"/>
          </p:cNvSpPr>
          <p:nvPr>
            <p:ph idx="1"/>
          </p:nvPr>
        </p:nvSpPr>
        <p:spPr>
          <a:xfrm>
            <a:off x="457200" y="1124744"/>
            <a:ext cx="8229600" cy="5733256"/>
          </a:xfrm>
        </p:spPr>
        <p:txBody>
          <a:bodyPr/>
          <a:lstStyle/>
          <a:p>
            <a:pPr marL="0" indent="0" algn="just">
              <a:buNone/>
            </a:pPr>
            <a:endParaRPr lang="pt-BR" sz="1400" b="1" dirty="0"/>
          </a:p>
          <a:p>
            <a:pPr marL="0" indent="0" algn="just">
              <a:buNone/>
            </a:pPr>
            <a:endParaRPr lang="pt-BR" sz="1400" dirty="0"/>
          </a:p>
          <a:p>
            <a:pPr marL="0" indent="0" algn="just">
              <a:buNone/>
            </a:pPr>
            <a:endParaRPr lang="pt-BR" sz="1400" dirty="0"/>
          </a:p>
          <a:p>
            <a:pPr marL="0" indent="0" algn="just">
              <a:buNone/>
            </a:pPr>
            <a:endParaRPr lang="pt-BR" sz="1400" dirty="0"/>
          </a:p>
          <a:p>
            <a:pPr marL="0" indent="0" algn="just">
              <a:buNone/>
            </a:pPr>
            <a:endParaRPr lang="pt-BR" sz="1400" dirty="0"/>
          </a:p>
        </p:txBody>
      </p:sp>
      <p:sp>
        <p:nvSpPr>
          <p:cNvPr id="4" name="Content Placeholder 1"/>
          <p:cNvSpPr txBox="1">
            <a:spLocks/>
          </p:cNvSpPr>
          <p:nvPr/>
        </p:nvSpPr>
        <p:spPr>
          <a:xfrm>
            <a:off x="609600" y="1224136"/>
            <a:ext cx="8229600" cy="5733256"/>
          </a:xfrm>
          <a:prstGeom prst="rect">
            <a:avLst/>
          </a:prstGeom>
        </p:spPr>
        <p:txBody>
          <a:bodyPr vert="horz" lIns="0" tIns="0" rIns="0" bIns="0" rtlCol="0" anchor="t" anchorCtr="0">
            <a:noAutofit/>
          </a:bodyPr>
          <a:lstStyle>
            <a:lvl1pPr marL="342900" indent="-342900" algn="l" defTabSz="914400" rtl="0" eaLnBrk="1" latinLnBrk="0" hangingPunct="1">
              <a:spcBef>
                <a:spcPct val="20000"/>
              </a:spcBef>
              <a:buClr>
                <a:srgbClr val="FFD200"/>
              </a:buClr>
              <a:buSzPct val="70000"/>
              <a:buFont typeface="Arial" pitchFamily="34" charset="0"/>
              <a:buChar char="►"/>
              <a:defRPr sz="2800" kern="1200">
                <a:solidFill>
                  <a:schemeClr val="bg1"/>
                </a:solidFill>
                <a:latin typeface="+mn-lt"/>
                <a:ea typeface="+mn-ea"/>
                <a:cs typeface="+mn-cs"/>
              </a:defRPr>
            </a:lvl1pPr>
            <a:lvl2pPr marL="709613" indent="-354013" algn="l" defTabSz="914400" rtl="0" eaLnBrk="1" latinLnBrk="0" hangingPunct="1">
              <a:spcBef>
                <a:spcPct val="20000"/>
              </a:spcBef>
              <a:buClr>
                <a:srgbClr val="FFD200"/>
              </a:buClr>
              <a:buSzPct val="70000"/>
              <a:buFont typeface="Arial" pitchFamily="34" charset="0"/>
              <a:buChar char="►"/>
              <a:defRPr sz="2400" kern="1200">
                <a:solidFill>
                  <a:schemeClr val="bg1"/>
                </a:solidFill>
                <a:latin typeface="+mn-lt"/>
                <a:ea typeface="+mn-ea"/>
                <a:cs typeface="+mn-cs"/>
              </a:defRPr>
            </a:lvl2pPr>
            <a:lvl3pPr marL="1077913" indent="-354013" algn="l" defTabSz="914400" rtl="0" eaLnBrk="1" latinLnBrk="0" hangingPunct="1">
              <a:spcBef>
                <a:spcPct val="20000"/>
              </a:spcBef>
              <a:buClr>
                <a:srgbClr val="FFD200"/>
              </a:buClr>
              <a:buSzPct val="70000"/>
              <a:buFont typeface="Arial" pitchFamily="34" charset="0"/>
              <a:buChar char="►"/>
              <a:defRPr sz="2200" kern="1200">
                <a:solidFill>
                  <a:schemeClr val="bg1"/>
                </a:solidFill>
                <a:latin typeface="+mn-lt"/>
                <a:ea typeface="+mn-ea"/>
                <a:cs typeface="+mn-cs"/>
              </a:defRPr>
            </a:lvl3pPr>
            <a:lvl4pPr marL="1433513" indent="-355600" algn="l" defTabSz="914400" rtl="0" eaLnBrk="1" latinLnBrk="0" hangingPunct="1">
              <a:spcBef>
                <a:spcPct val="20000"/>
              </a:spcBef>
              <a:buClr>
                <a:srgbClr val="FFD200"/>
              </a:buClr>
              <a:buSzPct val="70000"/>
              <a:buFont typeface="Arial" pitchFamily="34" charset="0"/>
              <a:buChar char="►"/>
              <a:defRPr sz="2000" kern="1200">
                <a:solidFill>
                  <a:schemeClr val="bg1"/>
                </a:solidFill>
                <a:latin typeface="+mn-lt"/>
                <a:ea typeface="+mn-ea"/>
                <a:cs typeface="+mn-cs"/>
              </a:defRPr>
            </a:lvl4pPr>
            <a:lvl5pPr marL="1787525" indent="-354013" algn="l" defTabSz="914400" rtl="0" eaLnBrk="1" latinLnBrk="0" hangingPunct="1">
              <a:spcBef>
                <a:spcPct val="20000"/>
              </a:spcBef>
              <a:buClr>
                <a:schemeClr val="accent2"/>
              </a:buClr>
              <a:buSzPct val="70000"/>
              <a:buFont typeface="Arial" pitchFamily="34" charset="0"/>
              <a:buChar char="►"/>
              <a:defRPr sz="16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pt-BR" sz="1400" b="1" dirty="0"/>
              <a:t>Questão:</a:t>
            </a:r>
            <a:r>
              <a:rPr lang="pt-BR" sz="1400" dirty="0"/>
              <a:t> Para as situações especificadas abaixo, avaliar se passariam ou não no teste de SPPJ:</a:t>
            </a:r>
          </a:p>
          <a:p>
            <a:pPr marL="0" indent="0">
              <a:buNone/>
            </a:pPr>
            <a:endParaRPr lang="pt-BR" sz="1400" dirty="0"/>
          </a:p>
        </p:txBody>
      </p:sp>
      <p:graphicFrame>
        <p:nvGraphicFramePr>
          <p:cNvPr id="5" name="Table 4"/>
          <p:cNvGraphicFramePr>
            <a:graphicFrameLocks noGrp="1"/>
          </p:cNvGraphicFramePr>
          <p:nvPr>
            <p:extLst>
              <p:ext uri="{D42A27DB-BD31-4B8C-83A1-F6EECF244321}">
                <p14:modId xmlns:p14="http://schemas.microsoft.com/office/powerpoint/2010/main" val="3272318692"/>
              </p:ext>
            </p:extLst>
          </p:nvPr>
        </p:nvGraphicFramePr>
        <p:xfrm>
          <a:off x="609600" y="1683917"/>
          <a:ext cx="7304573" cy="4435670"/>
        </p:xfrm>
        <a:graphic>
          <a:graphicData uri="http://schemas.openxmlformats.org/drawingml/2006/table">
            <a:tbl>
              <a:tblPr firstRow="1" firstCol="1" bandRow="1"/>
              <a:tblGrid>
                <a:gridCol w="5474568">
                  <a:extLst>
                    <a:ext uri="{9D8B030D-6E8A-4147-A177-3AD203B41FA5}">
                      <a16:colId xmlns:a16="http://schemas.microsoft.com/office/drawing/2014/main" val="20000"/>
                    </a:ext>
                  </a:extLst>
                </a:gridCol>
                <a:gridCol w="936104">
                  <a:extLst>
                    <a:ext uri="{9D8B030D-6E8A-4147-A177-3AD203B41FA5}">
                      <a16:colId xmlns:a16="http://schemas.microsoft.com/office/drawing/2014/main" val="20001"/>
                    </a:ext>
                  </a:extLst>
                </a:gridCol>
                <a:gridCol w="893901">
                  <a:extLst>
                    <a:ext uri="{9D8B030D-6E8A-4147-A177-3AD203B41FA5}">
                      <a16:colId xmlns:a16="http://schemas.microsoft.com/office/drawing/2014/main" val="20002"/>
                    </a:ext>
                  </a:extLst>
                </a:gridCol>
              </a:tblGrid>
              <a:tr h="0">
                <a:tc>
                  <a:txBody>
                    <a:bodyPr/>
                    <a:lstStyle/>
                    <a:p>
                      <a:pPr algn="ctr">
                        <a:lnSpc>
                          <a:spcPct val="107000"/>
                        </a:lnSpc>
                        <a:spcAft>
                          <a:spcPts val="0"/>
                        </a:spcAft>
                      </a:pPr>
                      <a:r>
                        <a:rPr lang="pt-BR" sz="1600" b="1"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Situação</a:t>
                      </a:r>
                      <a:endPar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pt-BR" sz="1600" b="1"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endPar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endParaRPr lang="pt-B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nSpc>
                          <a:spcPct val="107000"/>
                        </a:lnSpc>
                        <a:spcAft>
                          <a:spcPts val="0"/>
                        </a:spcAft>
                      </a:pPr>
                      <a:endParaRPr lang="pt-B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000"/>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Cotas subordinadas de um FIDC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Debêntures perpétuas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Cotas seniores de um FIDC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Instrumentos vinculados a um índice de preço com alavancagem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Instrumentos com alavancagem: (i) Derivativos; (</a:t>
                      </a:r>
                      <a:r>
                        <a:rPr lang="pt-BR" sz="1600" dirty="0" err="1">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ii</a:t>
                      </a: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Instrumento com taxa variável inversa (</a:t>
                      </a:r>
                      <a:r>
                        <a:rPr lang="pt-BR" sz="1600" i="1" dirty="0" err="1">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inverse</a:t>
                      </a:r>
                      <a:r>
                        <a:rPr lang="pt-BR" sz="1600" i="1"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 </a:t>
                      </a:r>
                      <a:r>
                        <a:rPr lang="pt-BR" sz="1600" i="1" dirty="0" err="1">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floaters</a:t>
                      </a: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Títulos com juros ou principal atrelados a índice de inflação da moeda de emissão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0">
                <a:tc>
                  <a:txBody>
                    <a:bodyPr/>
                    <a:lstStyle/>
                    <a:p>
                      <a:pPr>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Empréstimos com garantias reais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0">
                <a:tc>
                  <a:txBody>
                    <a:bodyPr/>
                    <a:lstStyle/>
                    <a:p>
                      <a:pPr algn="just">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Instrumentos com pré-pagamento que represente substancialmente valores de principal e juros não pagos (pode incluir uma compensação razoável para antecipação do término)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0">
                <a:tc>
                  <a:txBody>
                    <a:bodyPr/>
                    <a:lstStyle/>
                    <a:p>
                      <a:pPr algn="just">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Títulos conversíveis em ações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0">
                <a:tc>
                  <a:txBody>
                    <a:bodyPr/>
                    <a:lstStyle/>
                    <a:p>
                      <a:pPr algn="just">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Letra Financeira – Remuneração 106,2% DI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0">
                <a:tc>
                  <a:txBody>
                    <a:bodyPr/>
                    <a:lstStyle/>
                    <a:p>
                      <a:pPr algn="just">
                        <a:lnSpc>
                          <a:spcPct val="107000"/>
                        </a:lnSpc>
                        <a:spcAft>
                          <a:spcPts val="0"/>
                        </a:spcAft>
                      </a:pPr>
                      <a:r>
                        <a:rPr lang="pt-BR" sz="1600" dirty="0">
                          <a:solidFill>
                            <a:schemeClr val="accent3">
                              <a:lumMod val="75000"/>
                            </a:schemeClr>
                          </a:solidFill>
                          <a:effectLst/>
                          <a:latin typeface="Calibri" panose="020F0502020204030204" pitchFamily="34" charset="0"/>
                          <a:ea typeface="Calibri" panose="020F0502020204030204" pitchFamily="34" charset="0"/>
                          <a:cs typeface="Times New Roman" panose="02020603050405020304" pitchFamily="18" charset="0"/>
                        </a:rPr>
                        <a:t>Fundos de Investimentos não exclusivo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pt-BR" sz="14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9" name="Freeform 8"/>
          <p:cNvSpPr>
            <a:spLocks/>
          </p:cNvSpPr>
          <p:nvPr/>
        </p:nvSpPr>
        <p:spPr bwMode="auto">
          <a:xfrm>
            <a:off x="6396707" y="1794148"/>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0" name="Freeform 9"/>
          <p:cNvSpPr>
            <a:spLocks/>
          </p:cNvSpPr>
          <p:nvPr/>
        </p:nvSpPr>
        <p:spPr bwMode="auto">
          <a:xfrm>
            <a:off x="7236296" y="1802086"/>
            <a:ext cx="296862" cy="258762"/>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1" name="Freeform 10"/>
          <p:cNvSpPr>
            <a:spLocks/>
          </p:cNvSpPr>
          <p:nvPr/>
        </p:nvSpPr>
        <p:spPr bwMode="auto">
          <a:xfrm rot="10800000" flipV="1">
            <a:off x="7236296" y="2213247"/>
            <a:ext cx="296862" cy="254373"/>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2" name="Freeform 11"/>
          <p:cNvSpPr>
            <a:spLocks/>
          </p:cNvSpPr>
          <p:nvPr/>
        </p:nvSpPr>
        <p:spPr bwMode="auto">
          <a:xfrm>
            <a:off x="6385247" y="2416093"/>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3" name="Freeform 12"/>
          <p:cNvSpPr>
            <a:spLocks/>
          </p:cNvSpPr>
          <p:nvPr/>
        </p:nvSpPr>
        <p:spPr bwMode="auto">
          <a:xfrm>
            <a:off x="6396706" y="2694633"/>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4" name="Freeform 13"/>
          <p:cNvSpPr>
            <a:spLocks/>
          </p:cNvSpPr>
          <p:nvPr/>
        </p:nvSpPr>
        <p:spPr bwMode="auto">
          <a:xfrm rot="10800000" flipV="1">
            <a:off x="7236296" y="3000035"/>
            <a:ext cx="296862" cy="254373"/>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6" name="Freeform 15"/>
          <p:cNvSpPr>
            <a:spLocks/>
          </p:cNvSpPr>
          <p:nvPr/>
        </p:nvSpPr>
        <p:spPr bwMode="auto">
          <a:xfrm>
            <a:off x="6377664" y="3833466"/>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8" name="Freeform 17"/>
          <p:cNvSpPr>
            <a:spLocks/>
          </p:cNvSpPr>
          <p:nvPr/>
        </p:nvSpPr>
        <p:spPr bwMode="auto">
          <a:xfrm>
            <a:off x="6377663" y="4221088"/>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19" name="Freeform 18"/>
          <p:cNvSpPr>
            <a:spLocks/>
          </p:cNvSpPr>
          <p:nvPr/>
        </p:nvSpPr>
        <p:spPr bwMode="auto">
          <a:xfrm rot="10800000" flipV="1">
            <a:off x="7236296" y="3430653"/>
            <a:ext cx="296862" cy="254373"/>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23" name="Freeform 17">
            <a:extLst>
              <a:ext uri="{FF2B5EF4-FFF2-40B4-BE49-F238E27FC236}">
                <a16:creationId xmlns:a16="http://schemas.microsoft.com/office/drawing/2014/main" id="{0B3A0C2A-5CBB-49D1-A3B0-B6C3675363C2}"/>
              </a:ext>
            </a:extLst>
          </p:cNvPr>
          <p:cNvSpPr>
            <a:spLocks/>
          </p:cNvSpPr>
          <p:nvPr/>
        </p:nvSpPr>
        <p:spPr bwMode="auto">
          <a:xfrm>
            <a:off x="6379690" y="4782715"/>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24" name="Freeform 18">
            <a:extLst>
              <a:ext uri="{FF2B5EF4-FFF2-40B4-BE49-F238E27FC236}">
                <a16:creationId xmlns:a16="http://schemas.microsoft.com/office/drawing/2014/main" id="{A6A88E95-A958-4901-9B49-12E4DDF8EFE2}"/>
              </a:ext>
            </a:extLst>
          </p:cNvPr>
          <p:cNvSpPr>
            <a:spLocks/>
          </p:cNvSpPr>
          <p:nvPr/>
        </p:nvSpPr>
        <p:spPr bwMode="auto">
          <a:xfrm rot="10800000" flipV="1">
            <a:off x="7236295" y="5323372"/>
            <a:ext cx="296862" cy="254373"/>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25" name="Freeform 17">
            <a:extLst>
              <a:ext uri="{FF2B5EF4-FFF2-40B4-BE49-F238E27FC236}">
                <a16:creationId xmlns:a16="http://schemas.microsoft.com/office/drawing/2014/main" id="{F19B14CD-B106-4450-B567-8C8BDCF69ECB}"/>
              </a:ext>
            </a:extLst>
          </p:cNvPr>
          <p:cNvSpPr>
            <a:spLocks/>
          </p:cNvSpPr>
          <p:nvPr/>
        </p:nvSpPr>
        <p:spPr bwMode="auto">
          <a:xfrm>
            <a:off x="6367872" y="5585000"/>
            <a:ext cx="263525" cy="266700"/>
          </a:xfrm>
          <a:custGeom>
            <a:avLst/>
            <a:gdLst>
              <a:gd name="T0" fmla="*/ 1 w 100"/>
              <a:gd name="T1" fmla="*/ 75 h 123"/>
              <a:gd name="T2" fmla="*/ 10 w 100"/>
              <a:gd name="T3" fmla="*/ 67 h 123"/>
              <a:gd name="T4" fmla="*/ 23 w 100"/>
              <a:gd name="T5" fmla="*/ 69 h 123"/>
              <a:gd name="T6" fmla="*/ 23 w 100"/>
              <a:gd name="T7" fmla="*/ 68 h 123"/>
              <a:gd name="T8" fmla="*/ 13 w 100"/>
              <a:gd name="T9" fmla="*/ 67 h 123"/>
              <a:gd name="T10" fmla="*/ 6 w 100"/>
              <a:gd name="T11" fmla="*/ 58 h 123"/>
              <a:gd name="T12" fmla="*/ 15 w 100"/>
              <a:gd name="T13" fmla="*/ 50 h 123"/>
              <a:gd name="T14" fmla="*/ 49 w 100"/>
              <a:gd name="T15" fmla="*/ 54 h 123"/>
              <a:gd name="T16" fmla="*/ 54 w 100"/>
              <a:gd name="T17" fmla="*/ 54 h 123"/>
              <a:gd name="T18" fmla="*/ 52 w 100"/>
              <a:gd name="T19" fmla="*/ 25 h 123"/>
              <a:gd name="T20" fmla="*/ 72 w 100"/>
              <a:gd name="T21" fmla="*/ 9 h 123"/>
              <a:gd name="T22" fmla="*/ 73 w 100"/>
              <a:gd name="T23" fmla="*/ 34 h 123"/>
              <a:gd name="T24" fmla="*/ 90 w 100"/>
              <a:gd name="T25" fmla="*/ 69 h 123"/>
              <a:gd name="T26" fmla="*/ 100 w 100"/>
              <a:gd name="T27" fmla="*/ 75 h 123"/>
              <a:gd name="T28" fmla="*/ 100 w 100"/>
              <a:gd name="T29" fmla="*/ 118 h 123"/>
              <a:gd name="T30" fmla="*/ 60 w 100"/>
              <a:gd name="T31" fmla="*/ 123 h 123"/>
              <a:gd name="T32" fmla="*/ 34 w 100"/>
              <a:gd name="T33" fmla="*/ 121 h 123"/>
              <a:gd name="T34" fmla="*/ 13 w 100"/>
              <a:gd name="T35" fmla="*/ 119 h 123"/>
              <a:gd name="T36" fmla="*/ 7 w 100"/>
              <a:gd name="T37" fmla="*/ 109 h 123"/>
              <a:gd name="T38" fmla="*/ 12 w 100"/>
              <a:gd name="T39" fmla="*/ 102 h 123"/>
              <a:gd name="T40" fmla="*/ 10 w 100"/>
              <a:gd name="T41" fmla="*/ 102 h 123"/>
              <a:gd name="T42" fmla="*/ 3 w 100"/>
              <a:gd name="T43" fmla="*/ 92 h 123"/>
              <a:gd name="T44" fmla="*/ 10 w 100"/>
              <a:gd name="T45" fmla="*/ 85 h 123"/>
              <a:gd name="T46" fmla="*/ 9 w 100"/>
              <a:gd name="T47" fmla="*/ 85 h 123"/>
              <a:gd name="T48" fmla="*/ 1 w 100"/>
              <a:gd name="T49" fmla="*/ 7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23">
                <a:moveTo>
                  <a:pt x="1" y="75"/>
                </a:moveTo>
                <a:cubicBezTo>
                  <a:pt x="1" y="70"/>
                  <a:pt x="6" y="67"/>
                  <a:pt x="10" y="67"/>
                </a:cubicBezTo>
                <a:cubicBezTo>
                  <a:pt x="23" y="69"/>
                  <a:pt x="23" y="69"/>
                  <a:pt x="23" y="69"/>
                </a:cubicBezTo>
                <a:cubicBezTo>
                  <a:pt x="23" y="68"/>
                  <a:pt x="23" y="68"/>
                  <a:pt x="23" y="68"/>
                </a:cubicBezTo>
                <a:cubicBezTo>
                  <a:pt x="13" y="67"/>
                  <a:pt x="13" y="67"/>
                  <a:pt x="13" y="67"/>
                </a:cubicBezTo>
                <a:cubicBezTo>
                  <a:pt x="9" y="67"/>
                  <a:pt x="6" y="63"/>
                  <a:pt x="6" y="58"/>
                </a:cubicBezTo>
                <a:cubicBezTo>
                  <a:pt x="7" y="53"/>
                  <a:pt x="11" y="50"/>
                  <a:pt x="15" y="50"/>
                </a:cubicBezTo>
                <a:cubicBezTo>
                  <a:pt x="49" y="54"/>
                  <a:pt x="49" y="54"/>
                  <a:pt x="49" y="54"/>
                </a:cubicBezTo>
                <a:cubicBezTo>
                  <a:pt x="54" y="54"/>
                  <a:pt x="54" y="54"/>
                  <a:pt x="54" y="54"/>
                </a:cubicBezTo>
                <a:cubicBezTo>
                  <a:pt x="54" y="54"/>
                  <a:pt x="47" y="50"/>
                  <a:pt x="52" y="25"/>
                </a:cubicBezTo>
                <a:cubicBezTo>
                  <a:pt x="58" y="0"/>
                  <a:pt x="72" y="9"/>
                  <a:pt x="72" y="9"/>
                </a:cubicBezTo>
                <a:cubicBezTo>
                  <a:pt x="72" y="9"/>
                  <a:pt x="72" y="31"/>
                  <a:pt x="73" y="34"/>
                </a:cubicBezTo>
                <a:cubicBezTo>
                  <a:pt x="73" y="37"/>
                  <a:pt x="90" y="69"/>
                  <a:pt x="90" y="69"/>
                </a:cubicBezTo>
                <a:cubicBezTo>
                  <a:pt x="90" y="71"/>
                  <a:pt x="100" y="73"/>
                  <a:pt x="100" y="75"/>
                </a:cubicBezTo>
                <a:cubicBezTo>
                  <a:pt x="100" y="89"/>
                  <a:pt x="100" y="102"/>
                  <a:pt x="100" y="118"/>
                </a:cubicBezTo>
                <a:cubicBezTo>
                  <a:pt x="89" y="115"/>
                  <a:pt x="83" y="123"/>
                  <a:pt x="60" y="123"/>
                </a:cubicBezTo>
                <a:cubicBezTo>
                  <a:pt x="52" y="123"/>
                  <a:pt x="42" y="122"/>
                  <a:pt x="34" y="121"/>
                </a:cubicBezTo>
                <a:cubicBezTo>
                  <a:pt x="13" y="119"/>
                  <a:pt x="13" y="119"/>
                  <a:pt x="13" y="119"/>
                </a:cubicBezTo>
                <a:cubicBezTo>
                  <a:pt x="9" y="118"/>
                  <a:pt x="7" y="114"/>
                  <a:pt x="7" y="109"/>
                </a:cubicBezTo>
                <a:cubicBezTo>
                  <a:pt x="8" y="106"/>
                  <a:pt x="10" y="103"/>
                  <a:pt x="12" y="102"/>
                </a:cubicBezTo>
                <a:cubicBezTo>
                  <a:pt x="10" y="102"/>
                  <a:pt x="10" y="102"/>
                  <a:pt x="10" y="102"/>
                </a:cubicBezTo>
                <a:cubicBezTo>
                  <a:pt x="6" y="101"/>
                  <a:pt x="2" y="97"/>
                  <a:pt x="3" y="92"/>
                </a:cubicBezTo>
                <a:cubicBezTo>
                  <a:pt x="3" y="88"/>
                  <a:pt x="6" y="85"/>
                  <a:pt x="10" y="85"/>
                </a:cubicBezTo>
                <a:cubicBezTo>
                  <a:pt x="9" y="85"/>
                  <a:pt x="9" y="85"/>
                  <a:pt x="9" y="85"/>
                </a:cubicBezTo>
                <a:cubicBezTo>
                  <a:pt x="4" y="84"/>
                  <a:pt x="0" y="80"/>
                  <a:pt x="1" y="75"/>
                </a:cubicBezTo>
                <a:close/>
              </a:path>
            </a:pathLst>
          </a:custGeom>
          <a:solidFill>
            <a:srgbClr val="2C973E"/>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
        <p:nvSpPr>
          <p:cNvPr id="26" name="Freeform 18">
            <a:extLst>
              <a:ext uri="{FF2B5EF4-FFF2-40B4-BE49-F238E27FC236}">
                <a16:creationId xmlns:a16="http://schemas.microsoft.com/office/drawing/2014/main" id="{CF0F6290-0F34-4775-91A6-4FF4C2448F86}"/>
              </a:ext>
            </a:extLst>
          </p:cNvPr>
          <p:cNvSpPr>
            <a:spLocks/>
          </p:cNvSpPr>
          <p:nvPr/>
        </p:nvSpPr>
        <p:spPr bwMode="auto">
          <a:xfrm rot="10800000" flipV="1">
            <a:off x="7236295" y="5865214"/>
            <a:ext cx="296862" cy="254373"/>
          </a:xfrm>
          <a:custGeom>
            <a:avLst/>
            <a:gdLst>
              <a:gd name="T0" fmla="*/ 103 w 110"/>
              <a:gd name="T1" fmla="*/ 66 h 127"/>
              <a:gd name="T2" fmla="*/ 70 w 110"/>
              <a:gd name="T3" fmla="*/ 74 h 127"/>
              <a:gd name="T4" fmla="*/ 65 w 110"/>
              <a:gd name="T5" fmla="*/ 75 h 127"/>
              <a:gd name="T6" fmla="*/ 76 w 110"/>
              <a:gd name="T7" fmla="*/ 102 h 127"/>
              <a:gd name="T8" fmla="*/ 62 w 110"/>
              <a:gd name="T9" fmla="*/ 123 h 127"/>
              <a:gd name="T10" fmla="*/ 54 w 110"/>
              <a:gd name="T11" fmla="*/ 100 h 127"/>
              <a:gd name="T12" fmla="*/ 26 w 110"/>
              <a:gd name="T13" fmla="*/ 72 h 127"/>
              <a:gd name="T14" fmla="*/ 1 w 110"/>
              <a:gd name="T15" fmla="*/ 70 h 127"/>
              <a:gd name="T16" fmla="*/ 0 w 110"/>
              <a:gd name="T17" fmla="*/ 30 h 127"/>
              <a:gd name="T18" fmla="*/ 37 w 110"/>
              <a:gd name="T19" fmla="*/ 11 h 127"/>
              <a:gd name="T20" fmla="*/ 62 w 110"/>
              <a:gd name="T21" fmla="*/ 5 h 127"/>
              <a:gd name="T22" fmla="*/ 83 w 110"/>
              <a:gd name="T23" fmla="*/ 0 h 127"/>
              <a:gd name="T24" fmla="*/ 91 w 110"/>
              <a:gd name="T25" fmla="*/ 7 h 127"/>
              <a:gd name="T26" fmla="*/ 89 w 110"/>
              <a:gd name="T27" fmla="*/ 16 h 127"/>
              <a:gd name="T28" fmla="*/ 91 w 110"/>
              <a:gd name="T29" fmla="*/ 15 h 127"/>
              <a:gd name="T30" fmla="*/ 101 w 110"/>
              <a:gd name="T31" fmla="*/ 22 h 127"/>
              <a:gd name="T32" fmla="*/ 97 w 110"/>
              <a:gd name="T33" fmla="*/ 32 h 127"/>
              <a:gd name="T34" fmla="*/ 98 w 110"/>
              <a:gd name="T35" fmla="*/ 31 h 127"/>
              <a:gd name="T36" fmla="*/ 108 w 110"/>
              <a:gd name="T37" fmla="*/ 38 h 127"/>
              <a:gd name="T38" fmla="*/ 102 w 110"/>
              <a:gd name="T39" fmla="*/ 48 h 127"/>
              <a:gd name="T40" fmla="*/ 89 w 110"/>
              <a:gd name="T41" fmla="*/ 51 h 127"/>
              <a:gd name="T42" fmla="*/ 89 w 110"/>
              <a:gd name="T43" fmla="*/ 51 h 127"/>
              <a:gd name="T44" fmla="*/ 99 w 110"/>
              <a:gd name="T45" fmla="*/ 49 h 127"/>
              <a:gd name="T46" fmla="*/ 108 w 110"/>
              <a:gd name="T47" fmla="*/ 56 h 127"/>
              <a:gd name="T48" fmla="*/ 103 w 110"/>
              <a:gd name="T49" fmla="*/ 6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27">
                <a:moveTo>
                  <a:pt x="103" y="66"/>
                </a:moveTo>
                <a:cubicBezTo>
                  <a:pt x="70" y="74"/>
                  <a:pt x="70" y="74"/>
                  <a:pt x="70" y="74"/>
                </a:cubicBezTo>
                <a:cubicBezTo>
                  <a:pt x="65" y="75"/>
                  <a:pt x="65" y="75"/>
                  <a:pt x="65" y="75"/>
                </a:cubicBezTo>
                <a:cubicBezTo>
                  <a:pt x="65" y="75"/>
                  <a:pt x="73" y="76"/>
                  <a:pt x="76" y="102"/>
                </a:cubicBezTo>
                <a:cubicBezTo>
                  <a:pt x="79" y="127"/>
                  <a:pt x="62" y="123"/>
                  <a:pt x="62" y="123"/>
                </a:cubicBezTo>
                <a:cubicBezTo>
                  <a:pt x="62" y="123"/>
                  <a:pt x="55" y="102"/>
                  <a:pt x="54" y="100"/>
                </a:cubicBezTo>
                <a:cubicBezTo>
                  <a:pt x="52" y="97"/>
                  <a:pt x="26" y="72"/>
                  <a:pt x="26" y="72"/>
                </a:cubicBezTo>
                <a:cubicBezTo>
                  <a:pt x="25" y="70"/>
                  <a:pt x="1" y="72"/>
                  <a:pt x="1" y="70"/>
                </a:cubicBezTo>
                <a:cubicBezTo>
                  <a:pt x="0" y="54"/>
                  <a:pt x="0" y="48"/>
                  <a:pt x="0" y="30"/>
                </a:cubicBezTo>
                <a:cubicBezTo>
                  <a:pt x="12" y="29"/>
                  <a:pt x="14" y="19"/>
                  <a:pt x="37" y="11"/>
                </a:cubicBezTo>
                <a:cubicBezTo>
                  <a:pt x="44" y="9"/>
                  <a:pt x="54" y="7"/>
                  <a:pt x="62" y="5"/>
                </a:cubicBezTo>
                <a:cubicBezTo>
                  <a:pt x="83" y="0"/>
                  <a:pt x="83" y="0"/>
                  <a:pt x="83" y="0"/>
                </a:cubicBezTo>
                <a:cubicBezTo>
                  <a:pt x="86" y="0"/>
                  <a:pt x="90" y="3"/>
                  <a:pt x="91" y="7"/>
                </a:cubicBezTo>
                <a:cubicBezTo>
                  <a:pt x="92" y="11"/>
                  <a:pt x="91" y="14"/>
                  <a:pt x="89" y="16"/>
                </a:cubicBezTo>
                <a:cubicBezTo>
                  <a:pt x="91" y="15"/>
                  <a:pt x="91" y="15"/>
                  <a:pt x="91" y="15"/>
                </a:cubicBezTo>
                <a:cubicBezTo>
                  <a:pt x="95" y="15"/>
                  <a:pt x="100" y="18"/>
                  <a:pt x="101" y="22"/>
                </a:cubicBezTo>
                <a:cubicBezTo>
                  <a:pt x="102" y="26"/>
                  <a:pt x="100" y="30"/>
                  <a:pt x="97" y="32"/>
                </a:cubicBezTo>
                <a:cubicBezTo>
                  <a:pt x="98" y="31"/>
                  <a:pt x="98" y="31"/>
                  <a:pt x="98" y="31"/>
                </a:cubicBezTo>
                <a:cubicBezTo>
                  <a:pt x="102" y="30"/>
                  <a:pt x="107" y="33"/>
                  <a:pt x="108" y="38"/>
                </a:cubicBezTo>
                <a:cubicBezTo>
                  <a:pt x="109" y="42"/>
                  <a:pt x="106" y="47"/>
                  <a:pt x="102" y="48"/>
                </a:cubicBezTo>
                <a:cubicBezTo>
                  <a:pt x="89" y="51"/>
                  <a:pt x="89" y="51"/>
                  <a:pt x="89" y="51"/>
                </a:cubicBezTo>
                <a:cubicBezTo>
                  <a:pt x="89" y="51"/>
                  <a:pt x="89" y="51"/>
                  <a:pt x="89" y="51"/>
                </a:cubicBezTo>
                <a:cubicBezTo>
                  <a:pt x="99" y="49"/>
                  <a:pt x="99" y="49"/>
                  <a:pt x="99" y="49"/>
                </a:cubicBezTo>
                <a:cubicBezTo>
                  <a:pt x="103" y="48"/>
                  <a:pt x="107" y="51"/>
                  <a:pt x="108" y="56"/>
                </a:cubicBezTo>
                <a:cubicBezTo>
                  <a:pt x="110" y="60"/>
                  <a:pt x="107" y="65"/>
                  <a:pt x="103" y="66"/>
                </a:cubicBez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pt-BR"/>
          </a:p>
        </p:txBody>
      </p:sp>
    </p:spTree>
    <p:extLst>
      <p:ext uri="{BB962C8B-B14F-4D97-AF65-F5344CB8AC3E}">
        <p14:creationId xmlns:p14="http://schemas.microsoft.com/office/powerpoint/2010/main" val="36768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8" grpId="0" animBg="1"/>
      <p:bldP spid="19" grpId="0" animBg="1"/>
      <p:bldP spid="23" grpId="0" animBg="1"/>
      <p:bldP spid="24" grpId="0" animBg="1"/>
      <p:bldP spid="25" grpId="0" animBg="1"/>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GB" dirty="0">
                <a:solidFill>
                  <a:schemeClr val="accent3">
                    <a:lumMod val="75000"/>
                  </a:schemeClr>
                </a:solidFill>
              </a:rPr>
              <a:t>Introdução</a:t>
            </a:r>
          </a:p>
        </p:txBody>
      </p:sp>
      <p:sp>
        <p:nvSpPr>
          <p:cNvPr id="9" name="Text Placeholder 8"/>
          <p:cNvSpPr>
            <a:spLocks noGrp="1"/>
          </p:cNvSpPr>
          <p:nvPr>
            <p:ph type="body" sz="quarter" idx="11"/>
          </p:nvPr>
        </p:nvSpPr>
        <p:spPr/>
        <p:txBody>
          <a:bodyPr/>
          <a:lstStyle/>
          <a:p>
            <a:r>
              <a:rPr lang="en-GB" dirty="0" err="1">
                <a:solidFill>
                  <a:schemeClr val="accent3">
                    <a:lumMod val="75000"/>
                  </a:schemeClr>
                </a:solidFill>
              </a:rPr>
              <a:t>Classificação</a:t>
            </a:r>
            <a:r>
              <a:rPr lang="en-GB" dirty="0">
                <a:solidFill>
                  <a:schemeClr val="accent3">
                    <a:lumMod val="75000"/>
                  </a:schemeClr>
                </a:solidFill>
              </a:rPr>
              <a:t> e </a:t>
            </a:r>
            <a:r>
              <a:rPr lang="en-GB" dirty="0" err="1">
                <a:solidFill>
                  <a:schemeClr val="accent3">
                    <a:lumMod val="75000"/>
                  </a:schemeClr>
                </a:solidFill>
              </a:rPr>
              <a:t>Mensuração</a:t>
            </a:r>
            <a:endParaRPr lang="en-GB" dirty="0">
              <a:solidFill>
                <a:schemeClr val="accent3">
                  <a:lumMod val="75000"/>
                </a:schemeClr>
              </a:solidFill>
            </a:endParaRPr>
          </a:p>
        </p:txBody>
      </p:sp>
      <p:sp>
        <p:nvSpPr>
          <p:cNvPr id="10" name="Text Placeholder 9"/>
          <p:cNvSpPr>
            <a:spLocks noGrp="1"/>
          </p:cNvSpPr>
          <p:nvPr>
            <p:ph type="body" sz="quarter" idx="12"/>
          </p:nvPr>
        </p:nvSpPr>
        <p:spPr/>
        <p:txBody>
          <a:bodyPr/>
          <a:lstStyle/>
          <a:p>
            <a:r>
              <a:rPr lang="en-GB" dirty="0">
                <a:solidFill>
                  <a:schemeClr val="accent3">
                    <a:lumMod val="75000"/>
                  </a:schemeClr>
                </a:solidFill>
              </a:rPr>
              <a:t>Impairment</a:t>
            </a:r>
          </a:p>
        </p:txBody>
      </p:sp>
      <p:sp>
        <p:nvSpPr>
          <p:cNvPr id="11" name="Text Placeholder 10"/>
          <p:cNvSpPr>
            <a:spLocks noGrp="1"/>
          </p:cNvSpPr>
          <p:nvPr>
            <p:ph type="body" sz="quarter" idx="13"/>
          </p:nvPr>
        </p:nvSpPr>
        <p:spPr/>
        <p:txBody>
          <a:bodyPr/>
          <a:lstStyle/>
          <a:p>
            <a:r>
              <a:rPr lang="en-GB" dirty="0">
                <a:solidFill>
                  <a:schemeClr val="accent3">
                    <a:lumMod val="75000"/>
                  </a:schemeClr>
                </a:solidFill>
              </a:rPr>
              <a:t>Hedge Accounting</a:t>
            </a:r>
          </a:p>
        </p:txBody>
      </p:sp>
    </p:spTree>
    <p:extLst>
      <p:ext uri="{BB962C8B-B14F-4D97-AF65-F5344CB8AC3E}">
        <p14:creationId xmlns:p14="http://schemas.microsoft.com/office/powerpoint/2010/main" val="1147046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GB" dirty="0">
                <a:solidFill>
                  <a:schemeClr val="accent1">
                    <a:lumMod val="75000"/>
                  </a:schemeClr>
                </a:solidFill>
              </a:rPr>
              <a:t>Impairment – </a:t>
            </a:r>
            <a:r>
              <a:rPr lang="en-GB" dirty="0" err="1">
                <a:solidFill>
                  <a:schemeClr val="accent1">
                    <a:lumMod val="75000"/>
                  </a:schemeClr>
                </a:solidFill>
              </a:rPr>
              <a:t>Perdas</a:t>
            </a:r>
            <a:r>
              <a:rPr lang="en-GB" dirty="0">
                <a:solidFill>
                  <a:schemeClr val="accent1">
                    <a:lumMod val="75000"/>
                  </a:schemeClr>
                </a:solidFill>
              </a:rPr>
              <a:t> </a:t>
            </a:r>
            <a:r>
              <a:rPr lang="en-GB" dirty="0" err="1">
                <a:solidFill>
                  <a:schemeClr val="accent1">
                    <a:lumMod val="75000"/>
                  </a:schemeClr>
                </a:solidFill>
              </a:rPr>
              <a:t>Esperadas</a:t>
            </a:r>
            <a:r>
              <a:rPr lang="en-GB" dirty="0">
                <a:solidFill>
                  <a:schemeClr val="accent1">
                    <a:lumMod val="75000"/>
                  </a:schemeClr>
                </a:solidFill>
              </a:rPr>
              <a:t> (</a:t>
            </a:r>
            <a:r>
              <a:rPr lang="pt-BR" i="1" dirty="0" err="1">
                <a:solidFill>
                  <a:schemeClr val="accent1">
                    <a:lumMod val="75000"/>
                  </a:schemeClr>
                </a:solidFill>
              </a:rPr>
              <a:t>Expected</a:t>
            </a:r>
            <a:r>
              <a:rPr lang="pt-BR" i="1" dirty="0">
                <a:solidFill>
                  <a:schemeClr val="accent1">
                    <a:lumMod val="75000"/>
                  </a:schemeClr>
                </a:solidFill>
              </a:rPr>
              <a:t> </a:t>
            </a:r>
            <a:r>
              <a:rPr lang="pt-BR" i="1" dirty="0" err="1">
                <a:solidFill>
                  <a:schemeClr val="accent1">
                    <a:lumMod val="75000"/>
                  </a:schemeClr>
                </a:solidFill>
              </a:rPr>
              <a:t>Credit</a:t>
            </a:r>
            <a:r>
              <a:rPr lang="pt-BR" i="1" dirty="0">
                <a:solidFill>
                  <a:schemeClr val="accent1">
                    <a:lumMod val="75000"/>
                  </a:schemeClr>
                </a:solidFill>
              </a:rPr>
              <a:t> </a:t>
            </a:r>
            <a:r>
              <a:rPr lang="pt-BR" i="1" dirty="0" err="1">
                <a:solidFill>
                  <a:schemeClr val="accent1">
                    <a:lumMod val="75000"/>
                  </a:schemeClr>
                </a:solidFill>
              </a:rPr>
              <a:t>Losses</a:t>
            </a:r>
            <a:r>
              <a:rPr lang="pt-BR" i="1" dirty="0">
                <a:solidFill>
                  <a:schemeClr val="accent1">
                    <a:lumMod val="75000"/>
                  </a:schemeClr>
                </a:solidFill>
              </a:rPr>
              <a:t> - ECL</a:t>
            </a:r>
            <a:r>
              <a:rPr lang="pt-BR" dirty="0">
                <a:solidFill>
                  <a:schemeClr val="accent1">
                    <a:lumMod val="75000"/>
                  </a:schemeClr>
                </a:solidFill>
              </a:rPr>
              <a:t>)</a:t>
            </a:r>
            <a:br>
              <a:rPr lang="pt-BR" dirty="0">
                <a:solidFill>
                  <a:schemeClr val="accent1">
                    <a:lumMod val="75000"/>
                  </a:schemeClr>
                </a:solidFill>
              </a:rPr>
            </a:br>
            <a:endParaRPr lang="en-GB" dirty="0">
              <a:solidFill>
                <a:schemeClr val="accent1">
                  <a:lumMod val="75000"/>
                </a:schemeClr>
              </a:solidFill>
            </a:endParaRPr>
          </a:p>
        </p:txBody>
      </p:sp>
    </p:spTree>
    <p:extLst>
      <p:ext uri="{BB962C8B-B14F-4D97-AF65-F5344CB8AC3E}">
        <p14:creationId xmlns:p14="http://schemas.microsoft.com/office/powerpoint/2010/main" val="41033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pt-BR" dirty="0"/>
              <a:t>Escopo</a:t>
            </a:r>
          </a:p>
        </p:txBody>
      </p:sp>
      <p:sp>
        <p:nvSpPr>
          <p:cNvPr id="17411" name="Rectangle 5"/>
          <p:cNvSpPr>
            <a:spLocks noGrp="1" noChangeArrowheads="1"/>
          </p:cNvSpPr>
          <p:nvPr>
            <p:ph idx="1"/>
          </p:nvPr>
        </p:nvSpPr>
        <p:spPr/>
        <p:txBody>
          <a:bodyPr/>
          <a:lstStyle/>
          <a:p>
            <a:r>
              <a:rPr lang="pt-BR" dirty="0"/>
              <a:t>Os requerimentos de </a:t>
            </a:r>
            <a:r>
              <a:rPr lang="pt-BR" i="1" dirty="0"/>
              <a:t>impairment</a:t>
            </a:r>
            <a:r>
              <a:rPr lang="pt-BR" dirty="0"/>
              <a:t> aplicam-se a:</a:t>
            </a:r>
          </a:p>
          <a:p>
            <a:endParaRPr lang="pt-BR" sz="1000" dirty="0"/>
          </a:p>
          <a:p>
            <a:pPr lvl="1"/>
            <a:r>
              <a:rPr lang="pt-BR" dirty="0"/>
              <a:t>Instrumentos de dívida mensurados a custo amortizado  </a:t>
            </a:r>
          </a:p>
          <a:p>
            <a:pPr lvl="1"/>
            <a:endParaRPr lang="pt-BR" sz="1000" dirty="0"/>
          </a:p>
          <a:p>
            <a:pPr lvl="1"/>
            <a:r>
              <a:rPr lang="pt-BR" dirty="0"/>
              <a:t>Instrumentos de dívida mensurados a valor justo no ORA (</a:t>
            </a:r>
            <a:r>
              <a:rPr lang="pt-BR" i="1" dirty="0"/>
              <a:t>outros resultados abrangentes</a:t>
            </a:r>
            <a:r>
              <a:rPr lang="pt-BR" dirty="0"/>
              <a:t>) </a:t>
            </a:r>
          </a:p>
          <a:p>
            <a:pPr lvl="1"/>
            <a:endParaRPr lang="pt-BR" sz="1000" dirty="0"/>
          </a:p>
          <a:p>
            <a:pPr lvl="1"/>
            <a:r>
              <a:rPr lang="pt-BR" dirty="0"/>
              <a:t>Compromissos de empréstimo e contratos de garantia financeira não mensuradas ao valor justo no resultado</a:t>
            </a:r>
          </a:p>
          <a:p>
            <a:pPr lvl="1"/>
            <a:endParaRPr lang="pt-BR" sz="1000" dirty="0"/>
          </a:p>
          <a:p>
            <a:pPr lvl="1"/>
            <a:r>
              <a:rPr lang="pt-BR" dirty="0"/>
              <a:t>Recebíveis comerciais e recebíveis de leasing</a:t>
            </a:r>
          </a:p>
        </p:txBody>
      </p:sp>
    </p:spTree>
    <p:extLst>
      <p:ext uri="{BB962C8B-B14F-4D97-AF65-F5344CB8AC3E}">
        <p14:creationId xmlns:p14="http://schemas.microsoft.com/office/powerpoint/2010/main" val="10376541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p:txBody>
          <a:bodyPr/>
          <a:lstStyle/>
          <a:p>
            <a:r>
              <a:rPr lang="pt-BR" sz="3000" dirty="0"/>
              <a:t>Variação do modelo de Expected Credit Loss</a:t>
            </a:r>
          </a:p>
        </p:txBody>
      </p:sp>
      <p:graphicFrame>
        <p:nvGraphicFramePr>
          <p:cNvPr id="5" name="Content Placeholder 6"/>
          <p:cNvGraphicFramePr>
            <a:graphicFrameLocks/>
          </p:cNvGraphicFramePr>
          <p:nvPr>
            <p:extLst/>
          </p:nvPr>
        </p:nvGraphicFramePr>
        <p:xfrm>
          <a:off x="441960" y="1155223"/>
          <a:ext cx="8351520" cy="4940776"/>
        </p:xfrm>
        <a:graphic>
          <a:graphicData uri="http://schemas.openxmlformats.org/drawingml/2006/table">
            <a:tbl>
              <a:tblPr firstRow="1" bandRow="1">
                <a:tableStyleId>{5C22544A-7EE6-4342-B048-85BDC9FD1C3A}</a:tableStyleId>
              </a:tblPr>
              <a:tblGrid>
                <a:gridCol w="4951786">
                  <a:extLst>
                    <a:ext uri="{9D8B030D-6E8A-4147-A177-3AD203B41FA5}">
                      <a16:colId xmlns:a16="http://schemas.microsoft.com/office/drawing/2014/main" val="20000"/>
                    </a:ext>
                  </a:extLst>
                </a:gridCol>
                <a:gridCol w="1699867">
                  <a:extLst>
                    <a:ext uri="{9D8B030D-6E8A-4147-A177-3AD203B41FA5}">
                      <a16:colId xmlns:a16="http://schemas.microsoft.com/office/drawing/2014/main" val="20001"/>
                    </a:ext>
                  </a:extLst>
                </a:gridCol>
                <a:gridCol w="1699867">
                  <a:extLst>
                    <a:ext uri="{9D8B030D-6E8A-4147-A177-3AD203B41FA5}">
                      <a16:colId xmlns:a16="http://schemas.microsoft.com/office/drawing/2014/main" val="20002"/>
                    </a:ext>
                  </a:extLst>
                </a:gridCol>
              </a:tblGrid>
              <a:tr h="933621">
                <a:tc>
                  <a:txBody>
                    <a:bodyPr/>
                    <a:lstStyle/>
                    <a:p>
                      <a:pPr algn="l">
                        <a:lnSpc>
                          <a:spcPts val="1800"/>
                        </a:lnSpc>
                      </a:pPr>
                      <a:endParaRPr lang="pt-BR" sz="1800" kern="1200" noProof="0" dirty="0">
                        <a:solidFill>
                          <a:schemeClr val="tx2"/>
                        </a:solidFill>
                        <a:latin typeface="+mn-lt"/>
                        <a:ea typeface="+mn-ea"/>
                        <a:cs typeface="+mn-cs"/>
                      </a:endParaRPr>
                    </a:p>
                    <a:p>
                      <a:pPr algn="l">
                        <a:lnSpc>
                          <a:spcPts val="1800"/>
                        </a:lnSpc>
                      </a:pPr>
                      <a:r>
                        <a:rPr lang="pt-BR" sz="1800" kern="1200" noProof="0" dirty="0">
                          <a:solidFill>
                            <a:schemeClr val="tx2"/>
                          </a:solidFill>
                          <a:latin typeface="+mn-lt"/>
                          <a:ea typeface="+mn-ea"/>
                          <a:cs typeface="+mn-cs"/>
                        </a:rPr>
                        <a:t>Escopo dos requerimentos de ECL</a:t>
                      </a:r>
                    </a:p>
                  </a:txBody>
                  <a:tcPr>
                    <a:solidFill>
                      <a:schemeClr val="tx2">
                        <a:lumMod val="50000"/>
                      </a:schemeClr>
                    </a:solidFill>
                  </a:tcPr>
                </a:tc>
                <a:tc>
                  <a:txBody>
                    <a:bodyPr/>
                    <a:lstStyle/>
                    <a:p>
                      <a:pPr algn="ctr">
                        <a:lnSpc>
                          <a:spcPts val="1800"/>
                        </a:lnSpc>
                      </a:pPr>
                      <a:endParaRPr lang="pt-BR" sz="1800" kern="1200" noProof="0" dirty="0">
                        <a:solidFill>
                          <a:schemeClr val="tx2"/>
                        </a:solidFill>
                        <a:latin typeface="+mn-lt"/>
                        <a:ea typeface="+mn-ea"/>
                        <a:cs typeface="+mn-cs"/>
                      </a:endParaRPr>
                    </a:p>
                    <a:p>
                      <a:pPr algn="ctr">
                        <a:lnSpc>
                          <a:spcPts val="1800"/>
                        </a:lnSpc>
                      </a:pPr>
                      <a:r>
                        <a:rPr lang="pt-BR" sz="1800" kern="1200" noProof="0" dirty="0">
                          <a:solidFill>
                            <a:schemeClr val="tx2"/>
                          </a:solidFill>
                          <a:latin typeface="+mn-lt"/>
                          <a:ea typeface="+mn-ea"/>
                          <a:cs typeface="+mn-cs"/>
                        </a:rPr>
                        <a:t>Abordagem </a:t>
                      </a:r>
                    </a:p>
                    <a:p>
                      <a:pPr algn="ctr">
                        <a:lnSpc>
                          <a:spcPts val="1800"/>
                        </a:lnSpc>
                      </a:pPr>
                      <a:r>
                        <a:rPr lang="pt-BR" sz="1800" kern="1200" noProof="0" dirty="0">
                          <a:solidFill>
                            <a:schemeClr val="tx2"/>
                          </a:solidFill>
                          <a:latin typeface="+mn-lt"/>
                          <a:ea typeface="+mn-ea"/>
                          <a:cs typeface="+mn-cs"/>
                        </a:rPr>
                        <a:t>geral</a:t>
                      </a:r>
                    </a:p>
                  </a:txBody>
                  <a:tcPr>
                    <a:solidFill>
                      <a:schemeClr val="tx2">
                        <a:lumMod val="50000"/>
                      </a:schemeClr>
                    </a:solidFill>
                  </a:tcPr>
                </a:tc>
                <a:tc>
                  <a:txBody>
                    <a:bodyPr/>
                    <a:lstStyle/>
                    <a:p>
                      <a:pPr algn="ctr">
                        <a:lnSpc>
                          <a:spcPts val="1800"/>
                        </a:lnSpc>
                      </a:pPr>
                      <a:endParaRPr lang="pt-BR" sz="1800" kern="1200" noProof="0" dirty="0">
                        <a:solidFill>
                          <a:schemeClr val="tx2"/>
                        </a:solidFill>
                        <a:latin typeface="+mn-lt"/>
                        <a:ea typeface="+mn-ea"/>
                        <a:cs typeface="+mn-cs"/>
                      </a:endParaRPr>
                    </a:p>
                    <a:p>
                      <a:pPr algn="ctr">
                        <a:lnSpc>
                          <a:spcPts val="1800"/>
                        </a:lnSpc>
                      </a:pPr>
                      <a:r>
                        <a:rPr lang="pt-BR" sz="1800" kern="1200" noProof="0" dirty="0">
                          <a:solidFill>
                            <a:schemeClr val="tx2"/>
                          </a:solidFill>
                          <a:latin typeface="+mn-lt"/>
                          <a:ea typeface="+mn-ea"/>
                          <a:cs typeface="+mn-cs"/>
                        </a:rPr>
                        <a:t>Abordagem simplificada</a:t>
                      </a:r>
                    </a:p>
                  </a:txBody>
                  <a:tcPr>
                    <a:solidFill>
                      <a:schemeClr val="tx2">
                        <a:lumMod val="50000"/>
                      </a:schemeClr>
                    </a:solidFill>
                  </a:tcPr>
                </a:tc>
                <a:extLst>
                  <a:ext uri="{0D108BD9-81ED-4DB2-BD59-A6C34878D82A}">
                    <a16:rowId xmlns:a16="http://schemas.microsoft.com/office/drawing/2014/main" val="10000"/>
                  </a:ext>
                </a:extLst>
              </a:tr>
              <a:tr h="583514">
                <a:tc>
                  <a:txBody>
                    <a:bodyPr/>
                    <a:lstStyle/>
                    <a:p>
                      <a:pPr>
                        <a:lnSpc>
                          <a:spcPts val="1600"/>
                        </a:lnSpc>
                      </a:pPr>
                      <a:endParaRPr lang="pt-BR" sz="1800" b="1" kern="1200" noProof="0" dirty="0">
                        <a:solidFill>
                          <a:schemeClr val="tx1"/>
                        </a:solidFill>
                        <a:latin typeface="+mn-lt"/>
                        <a:ea typeface="+mn-ea"/>
                        <a:cs typeface="+mn-cs"/>
                      </a:endParaRPr>
                    </a:p>
                    <a:p>
                      <a:pPr>
                        <a:lnSpc>
                          <a:spcPts val="1600"/>
                        </a:lnSpc>
                      </a:pPr>
                      <a:r>
                        <a:rPr lang="pt-BR" sz="1800" b="1" kern="1200" noProof="0" dirty="0">
                          <a:solidFill>
                            <a:schemeClr val="tx1"/>
                          </a:solidFill>
                          <a:latin typeface="+mn-lt"/>
                          <a:ea typeface="+mn-ea"/>
                          <a:cs typeface="+mn-cs"/>
                        </a:rPr>
                        <a:t>IFRS 9 </a:t>
                      </a:r>
                      <a:r>
                        <a:rPr lang="pt-BR" sz="1800" b="1" i="1" kern="1200" noProof="0" dirty="0">
                          <a:solidFill>
                            <a:schemeClr val="tx1"/>
                          </a:solidFill>
                          <a:latin typeface="+mn-lt"/>
                          <a:ea typeface="+mn-ea"/>
                          <a:cs typeface="+mn-cs"/>
                        </a:rPr>
                        <a:t>Instrumentos Financeiros</a:t>
                      </a:r>
                    </a:p>
                  </a:txBody>
                  <a:tcPr>
                    <a:solidFill>
                      <a:schemeClr val="accent6"/>
                    </a:solidFill>
                  </a:tcPr>
                </a:tc>
                <a:tc>
                  <a:txBody>
                    <a:bodyPr/>
                    <a:lstStyle/>
                    <a:p>
                      <a:endParaRPr lang="pt-BR" sz="1800" noProof="0" dirty="0">
                        <a:solidFill>
                          <a:schemeClr val="tx1"/>
                        </a:solidFill>
                        <a:latin typeface="+mn-lt"/>
                      </a:endParaRPr>
                    </a:p>
                  </a:txBody>
                  <a:tcPr>
                    <a:solidFill>
                      <a:schemeClr val="accent6"/>
                    </a:solidFill>
                  </a:tcPr>
                </a:tc>
                <a:tc>
                  <a:txBody>
                    <a:bodyPr/>
                    <a:lstStyle/>
                    <a:p>
                      <a:endParaRPr lang="pt-BR" sz="1800" noProof="0" dirty="0">
                        <a:solidFill>
                          <a:schemeClr val="tx1"/>
                        </a:solidFill>
                        <a:latin typeface="+mn-lt"/>
                      </a:endParaRPr>
                    </a:p>
                  </a:txBody>
                  <a:tcPr>
                    <a:solidFill>
                      <a:schemeClr val="accent6"/>
                    </a:solidFill>
                  </a:tcPr>
                </a:tc>
                <a:extLst>
                  <a:ext uri="{0D108BD9-81ED-4DB2-BD59-A6C34878D82A}">
                    <a16:rowId xmlns:a16="http://schemas.microsoft.com/office/drawing/2014/main" val="10001"/>
                  </a:ext>
                </a:extLst>
              </a:tr>
              <a:tr h="834619">
                <a:tc>
                  <a:txBody>
                    <a:bodyPr/>
                    <a:lstStyle/>
                    <a:p>
                      <a:pPr>
                        <a:lnSpc>
                          <a:spcPts val="1600"/>
                        </a:lnSpc>
                      </a:pPr>
                      <a:r>
                        <a:rPr lang="pt-BR" sz="1800" b="0" noProof="0" dirty="0">
                          <a:solidFill>
                            <a:schemeClr val="bg1"/>
                          </a:solidFill>
                          <a:latin typeface="+mn-lt"/>
                        </a:rPr>
                        <a:t>Recebíveis</a:t>
                      </a:r>
                      <a:r>
                        <a:rPr lang="pt-BR" sz="1800" b="0" baseline="0" noProof="0" dirty="0">
                          <a:solidFill>
                            <a:schemeClr val="bg1"/>
                          </a:solidFill>
                          <a:latin typeface="+mn-lt"/>
                        </a:rPr>
                        <a:t> comerciais  que não contenham componentes de financiamento significativos</a:t>
                      </a:r>
                      <a:endParaRPr lang="pt-BR" sz="1800" b="0" noProof="0" dirty="0">
                        <a:solidFill>
                          <a:schemeClr val="bg1"/>
                        </a:solidFill>
                        <a:latin typeface="+mn-lt"/>
                      </a:endParaRPr>
                    </a:p>
                  </a:txBody>
                  <a:tcPr anchor="ctr">
                    <a:solidFill>
                      <a:schemeClr val="tx2"/>
                    </a:solidFill>
                  </a:tcPr>
                </a:tc>
                <a:tc>
                  <a:txBody>
                    <a:bodyPr/>
                    <a:lstStyle/>
                    <a:p>
                      <a:endParaRPr lang="pt-BR" sz="1800" b="0" noProof="0" dirty="0">
                        <a:latin typeface="+mn-lt"/>
                      </a:endParaRPr>
                    </a:p>
                  </a:txBody>
                  <a:tcPr anchor="ctr">
                    <a:solidFill>
                      <a:schemeClr val="tx2"/>
                    </a:solidFill>
                  </a:tcPr>
                </a:tc>
                <a:tc>
                  <a:txBody>
                    <a:bodyPr/>
                    <a:lstStyle/>
                    <a:p>
                      <a:pPr algn="ctr"/>
                      <a:r>
                        <a:rPr lang="pt-BR" sz="1800" b="0" noProof="0" dirty="0">
                          <a:solidFill>
                            <a:schemeClr val="bg1"/>
                          </a:solidFill>
                          <a:latin typeface="+mn-lt"/>
                          <a:sym typeface="Wingdings"/>
                        </a:rPr>
                        <a:t></a:t>
                      </a:r>
                      <a:endParaRPr lang="pt-BR" sz="1800" b="0" noProof="0" dirty="0">
                        <a:solidFill>
                          <a:schemeClr val="bg1"/>
                        </a:solidFill>
                        <a:latin typeface="+mn-lt"/>
                      </a:endParaRPr>
                    </a:p>
                  </a:txBody>
                  <a:tcPr anchor="ctr">
                    <a:solidFill>
                      <a:schemeClr val="tx2"/>
                    </a:solidFill>
                  </a:tcPr>
                </a:tc>
                <a:extLst>
                  <a:ext uri="{0D108BD9-81ED-4DB2-BD59-A6C34878D82A}">
                    <a16:rowId xmlns:a16="http://schemas.microsoft.com/office/drawing/2014/main" val="10002"/>
                  </a:ext>
                </a:extLst>
              </a:tr>
              <a:tr h="919784">
                <a:tc>
                  <a:txBody>
                    <a:bodyPr/>
                    <a:lstStyle/>
                    <a:p>
                      <a:pPr>
                        <a:lnSpc>
                          <a:spcPts val="1600"/>
                        </a:lnSpc>
                      </a:pPr>
                      <a:r>
                        <a:rPr lang="pt-BR" sz="1800" b="0" noProof="0" dirty="0">
                          <a:solidFill>
                            <a:schemeClr val="bg1"/>
                          </a:solidFill>
                          <a:latin typeface="+mn-lt"/>
                        </a:rPr>
                        <a:t>Recebíveis</a:t>
                      </a:r>
                      <a:r>
                        <a:rPr lang="pt-BR" sz="1800" b="0" baseline="0" noProof="0" dirty="0">
                          <a:solidFill>
                            <a:schemeClr val="bg1"/>
                          </a:solidFill>
                          <a:latin typeface="+mn-lt"/>
                        </a:rPr>
                        <a:t> comerciais que contenham componentes de financiamento significativos</a:t>
                      </a:r>
                      <a:endParaRPr lang="pt-BR" sz="1800" b="0" noProof="0" dirty="0">
                        <a:solidFill>
                          <a:schemeClr val="bg1"/>
                        </a:solidFill>
                        <a:latin typeface="+mn-lt"/>
                      </a:endParaRPr>
                    </a:p>
                  </a:txBody>
                  <a:tcPr anchor="ctr">
                    <a:solidFill>
                      <a:schemeClr val="tx2"/>
                    </a:solidFill>
                  </a:tcPr>
                </a:tc>
                <a:tc gridSpan="2">
                  <a:txBody>
                    <a:bodyPr/>
                    <a:lstStyle/>
                    <a:p>
                      <a:pPr algn="ctr"/>
                      <a:r>
                        <a:rPr lang="pt-BR" sz="1800" b="0" noProof="0" dirty="0">
                          <a:solidFill>
                            <a:schemeClr val="bg1"/>
                          </a:solidFill>
                          <a:latin typeface="+mn-lt"/>
                        </a:rPr>
                        <a:t>Elegibilidade definida na Política</a:t>
                      </a:r>
                      <a:r>
                        <a:rPr lang="pt-BR" sz="1800" b="0" baseline="0" noProof="0" dirty="0">
                          <a:solidFill>
                            <a:schemeClr val="bg1"/>
                          </a:solidFill>
                          <a:latin typeface="+mn-lt"/>
                        </a:rPr>
                        <a:t> da entidade</a:t>
                      </a:r>
                      <a:endParaRPr lang="pt-BR" sz="1800" b="0" noProof="0" dirty="0">
                        <a:solidFill>
                          <a:schemeClr val="bg1"/>
                        </a:solidFill>
                        <a:latin typeface="+mn-lt"/>
                      </a:endParaRPr>
                    </a:p>
                  </a:txBody>
                  <a:tcPr anchor="ctr">
                    <a:solidFill>
                      <a:schemeClr val="tx2"/>
                    </a:solidFill>
                  </a:tcPr>
                </a:tc>
                <a:tc hMerge="1">
                  <a:txBody>
                    <a:bodyPr/>
                    <a:lstStyle/>
                    <a:p>
                      <a:endParaRPr lang="en-GB" sz="1400" dirty="0"/>
                    </a:p>
                  </a:txBody>
                  <a:tcPr>
                    <a:solidFill>
                      <a:schemeClr val="bg2"/>
                    </a:solidFill>
                  </a:tcPr>
                </a:tc>
                <a:extLst>
                  <a:ext uri="{0D108BD9-81ED-4DB2-BD59-A6C34878D82A}">
                    <a16:rowId xmlns:a16="http://schemas.microsoft.com/office/drawing/2014/main" val="10003"/>
                  </a:ext>
                </a:extLst>
              </a:tr>
              <a:tr h="834619">
                <a:tc>
                  <a:txBody>
                    <a:bodyPr/>
                    <a:lstStyle/>
                    <a:p>
                      <a:pPr marL="0" marR="0" indent="0" algn="l" defTabSz="914400" rtl="0" eaLnBrk="1" fontAlgn="auto" latinLnBrk="0" hangingPunct="1">
                        <a:lnSpc>
                          <a:spcPts val="1600"/>
                        </a:lnSpc>
                        <a:spcBef>
                          <a:spcPts val="0"/>
                        </a:spcBef>
                        <a:spcAft>
                          <a:spcPts val="0"/>
                        </a:spcAft>
                        <a:buClrTx/>
                        <a:buSzTx/>
                        <a:buFontTx/>
                        <a:buNone/>
                        <a:tabLst/>
                        <a:defRPr/>
                      </a:pPr>
                      <a:r>
                        <a:rPr lang="pt-BR" sz="1800" b="0" kern="1200" baseline="0" noProof="0" dirty="0">
                          <a:solidFill>
                            <a:schemeClr val="bg1"/>
                          </a:solidFill>
                          <a:latin typeface="+mn-lt"/>
                          <a:ea typeface="+mn-ea"/>
                          <a:cs typeface="+mn-cs"/>
                        </a:rPr>
                        <a:t>Outros ativos financeiros de dívida mensurados a CA ou por VJORA</a:t>
                      </a:r>
                    </a:p>
                  </a:txBody>
                  <a:tcPr anchor="ctr">
                    <a:solidFill>
                      <a:schemeClr val="tx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kern="1200" noProof="0" dirty="0">
                          <a:solidFill>
                            <a:schemeClr val="bg1"/>
                          </a:solidFill>
                          <a:latin typeface="+mn-lt"/>
                          <a:ea typeface="+mn-ea"/>
                          <a:cs typeface="+mn-cs"/>
                          <a:sym typeface="Wingdings"/>
                        </a:rPr>
                        <a:t></a:t>
                      </a:r>
                      <a:endParaRPr lang="pt-BR" sz="1800" b="0" noProof="0" dirty="0">
                        <a:solidFill>
                          <a:schemeClr val="bg1"/>
                        </a:solidFill>
                        <a:latin typeface="+mn-lt"/>
                      </a:endParaRPr>
                    </a:p>
                  </a:txBody>
                  <a:tcPr anchor="ctr">
                    <a:solidFill>
                      <a:schemeClr val="tx2"/>
                    </a:solidFill>
                  </a:tcPr>
                </a:tc>
                <a:tc>
                  <a:txBody>
                    <a:bodyPr/>
                    <a:lstStyle/>
                    <a:p>
                      <a:endParaRPr lang="pt-BR" sz="1800" b="0" noProof="0" dirty="0">
                        <a:latin typeface="+mn-lt"/>
                      </a:endParaRPr>
                    </a:p>
                  </a:txBody>
                  <a:tcPr anchor="ctr">
                    <a:solidFill>
                      <a:schemeClr val="tx2"/>
                    </a:solidFill>
                  </a:tcPr>
                </a:tc>
                <a:extLst>
                  <a:ext uri="{0D108BD9-81ED-4DB2-BD59-A6C34878D82A}">
                    <a16:rowId xmlns:a16="http://schemas.microsoft.com/office/drawing/2014/main" val="10004"/>
                  </a:ext>
                </a:extLst>
              </a:tr>
              <a:tr h="834619">
                <a:tc>
                  <a:txBody>
                    <a:bodyPr/>
                    <a:lstStyle/>
                    <a:p>
                      <a:pPr marL="0" marR="0" indent="0" algn="l" defTabSz="914400" rtl="0" eaLnBrk="1" fontAlgn="auto" latinLnBrk="0" hangingPunct="1">
                        <a:lnSpc>
                          <a:spcPts val="1600"/>
                        </a:lnSpc>
                        <a:spcBef>
                          <a:spcPts val="0"/>
                        </a:spcBef>
                        <a:spcAft>
                          <a:spcPts val="0"/>
                        </a:spcAft>
                        <a:buClrTx/>
                        <a:buSzTx/>
                        <a:buFontTx/>
                        <a:buNone/>
                        <a:tabLst/>
                        <a:defRPr/>
                      </a:pPr>
                      <a:r>
                        <a:rPr lang="pt-PT" sz="1800" b="0" kern="1200" baseline="0" dirty="0">
                          <a:solidFill>
                            <a:schemeClr val="bg1"/>
                          </a:solidFill>
                          <a:latin typeface="+mn-lt"/>
                          <a:ea typeface="+mn-ea"/>
                          <a:cs typeface="+mn-cs"/>
                        </a:rPr>
                        <a:t>Compromissos de empréstimos e </a:t>
                      </a:r>
                      <a:r>
                        <a:rPr lang="pt-BR" sz="1800" b="0" kern="1200" baseline="0" noProof="0" dirty="0">
                          <a:solidFill>
                            <a:schemeClr val="bg1"/>
                          </a:solidFill>
                          <a:latin typeface="+mn-lt"/>
                          <a:ea typeface="+mn-ea"/>
                          <a:cs typeface="+mn-cs"/>
                        </a:rPr>
                        <a:t>contratos</a:t>
                      </a:r>
                      <a:r>
                        <a:rPr lang="pt-PT" sz="1800" b="0" kern="1200" baseline="0" dirty="0">
                          <a:solidFill>
                            <a:schemeClr val="bg1"/>
                          </a:solidFill>
                          <a:latin typeface="+mn-lt"/>
                          <a:ea typeface="+mn-ea"/>
                          <a:cs typeface="+mn-cs"/>
                        </a:rPr>
                        <a:t> de garantia financeira não contabilizados pelo VJR</a:t>
                      </a:r>
                      <a:endParaRPr lang="pt-BR" sz="1800" b="0" kern="1200" baseline="0" noProof="0" dirty="0">
                        <a:solidFill>
                          <a:schemeClr val="bg1"/>
                        </a:solidFill>
                        <a:latin typeface="+mn-lt"/>
                        <a:ea typeface="+mn-ea"/>
                        <a:cs typeface="+mn-cs"/>
                      </a:endParaRPr>
                    </a:p>
                  </a:txBody>
                  <a:tcPr anchor="ctr">
                    <a:solidFill>
                      <a:schemeClr val="tx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0" kern="1200" noProof="0" dirty="0">
                          <a:solidFill>
                            <a:schemeClr val="bg1"/>
                          </a:solidFill>
                          <a:latin typeface="+mn-lt"/>
                          <a:ea typeface="+mn-ea"/>
                          <a:cs typeface="+mn-cs"/>
                          <a:sym typeface="Wingdings"/>
                        </a:rPr>
                        <a:t></a:t>
                      </a:r>
                      <a:endParaRPr lang="pt-BR" sz="1800" b="0" kern="1200" noProof="0" dirty="0">
                        <a:solidFill>
                          <a:schemeClr val="bg1"/>
                        </a:solidFill>
                        <a:latin typeface="+mn-lt"/>
                        <a:ea typeface="+mn-ea"/>
                        <a:cs typeface="+mn-cs"/>
                      </a:endParaRPr>
                    </a:p>
                  </a:txBody>
                  <a:tcPr anchor="ctr">
                    <a:solidFill>
                      <a:schemeClr val="tx2"/>
                    </a:solidFill>
                  </a:tcPr>
                </a:tc>
                <a:tc>
                  <a:txBody>
                    <a:bodyPr/>
                    <a:lstStyle/>
                    <a:p>
                      <a:endParaRPr lang="pt-BR" sz="1800" b="0" noProof="0" dirty="0">
                        <a:latin typeface="+mn-lt"/>
                      </a:endParaRPr>
                    </a:p>
                  </a:txBody>
                  <a:tcPr anchor="ctr">
                    <a:solidFill>
                      <a:schemeClr val="tx2"/>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854764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Modelo de “</a:t>
            </a:r>
            <a:r>
              <a:rPr lang="pt-BR" i="1" dirty="0"/>
              <a:t>Expected Credit Loss</a:t>
            </a:r>
            <a:r>
              <a:rPr lang="pt-BR" dirty="0"/>
              <a:t>”(ECL) – abordagem geral</a:t>
            </a:r>
          </a:p>
        </p:txBody>
      </p:sp>
      <p:grpSp>
        <p:nvGrpSpPr>
          <p:cNvPr id="3" name="Group 2"/>
          <p:cNvGrpSpPr/>
          <p:nvPr/>
        </p:nvGrpSpPr>
        <p:grpSpPr>
          <a:xfrm>
            <a:off x="-36512" y="1314822"/>
            <a:ext cx="8712201" cy="4562450"/>
            <a:chOff x="-385675" y="1314822"/>
            <a:chExt cx="9466613" cy="4957523"/>
          </a:xfrm>
        </p:grpSpPr>
        <p:sp>
          <p:nvSpPr>
            <p:cNvPr id="8" name="Trapezoid 7"/>
            <p:cNvSpPr/>
            <p:nvPr/>
          </p:nvSpPr>
          <p:spPr>
            <a:xfrm>
              <a:off x="3585185" y="1634490"/>
              <a:ext cx="5495753" cy="557349"/>
            </a:xfrm>
            <a:prstGeom prst="trapezoid">
              <a:avLst>
                <a:gd name="adj" fmla="val 14365"/>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sp>
          <p:nvSpPr>
            <p:cNvPr id="9" name="Trapezoid 8"/>
            <p:cNvSpPr/>
            <p:nvPr/>
          </p:nvSpPr>
          <p:spPr>
            <a:xfrm flipV="1">
              <a:off x="3750648" y="1989696"/>
              <a:ext cx="5195146" cy="3118519"/>
            </a:xfrm>
            <a:prstGeom prst="trapezoid">
              <a:avLst>
                <a:gd name="adj" fmla="val 7790"/>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sp>
          <p:nvSpPr>
            <p:cNvPr id="10" name="Left-Right Arrow 9"/>
            <p:cNvSpPr/>
            <p:nvPr/>
          </p:nvSpPr>
          <p:spPr bwMode="auto">
            <a:xfrm>
              <a:off x="6191672" y="3645525"/>
              <a:ext cx="332804" cy="244014"/>
            </a:xfrm>
            <a:prstGeom prst="leftRightArrow">
              <a:avLst/>
            </a:prstGeom>
            <a:solidFill>
              <a:schemeClr val="accent2"/>
            </a:solidFill>
            <a:ln w="9525">
              <a:noFill/>
              <a:miter lim="800000"/>
              <a:headEnd/>
              <a:tailEnd/>
            </a:ln>
            <a:effectLst/>
          </p:spPr>
          <p:txBody>
            <a:bodyPr lIns="72000" tIns="72000" rIns="72000" bIns="72000" rtlCol="0" anchor="ctr"/>
            <a:lstStyle/>
            <a:p>
              <a:pPr algn="ctr">
                <a:spcBef>
                  <a:spcPts val="0"/>
                </a:spcBef>
                <a:spcAft>
                  <a:spcPts val="0"/>
                </a:spcAft>
                <a:buClr>
                  <a:srgbClr val="FFD200"/>
                </a:buClr>
                <a:buSzPct val="70000"/>
              </a:pPr>
              <a:endParaRPr lang="pt-BR" sz="1000" kern="0" dirty="0">
                <a:solidFill>
                  <a:srgbClr val="646464"/>
                </a:solidFill>
                <a:latin typeface="+mn-lt"/>
              </a:endParaRPr>
            </a:p>
          </p:txBody>
        </p:sp>
        <p:sp>
          <p:nvSpPr>
            <p:cNvPr id="11" name="Rectangle 10"/>
            <p:cNvSpPr/>
            <p:nvPr/>
          </p:nvSpPr>
          <p:spPr>
            <a:xfrm>
              <a:off x="3658689" y="1803181"/>
              <a:ext cx="5209890" cy="37304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p>
          </p:txBody>
        </p:sp>
        <p:grpSp>
          <p:nvGrpSpPr>
            <p:cNvPr id="12" name="Group 11"/>
            <p:cNvGrpSpPr/>
            <p:nvPr/>
          </p:nvGrpSpPr>
          <p:grpSpPr>
            <a:xfrm>
              <a:off x="3738802" y="1739782"/>
              <a:ext cx="2568782" cy="3224416"/>
              <a:chOff x="3638330" y="1744494"/>
              <a:chExt cx="2630349" cy="3096446"/>
            </a:xfrm>
          </p:grpSpPr>
          <p:sp>
            <p:nvSpPr>
              <p:cNvPr id="39" name="Trapezoid 38"/>
              <p:cNvSpPr/>
              <p:nvPr/>
            </p:nvSpPr>
            <p:spPr>
              <a:xfrm>
                <a:off x="3638330" y="1744494"/>
                <a:ext cx="2630349" cy="352041"/>
              </a:xfrm>
              <a:prstGeom prst="trapezoid">
                <a:avLst>
                  <a:gd name="adj" fmla="val 1436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sp>
            <p:nvSpPr>
              <p:cNvPr id="40" name="Trapezoid 39"/>
              <p:cNvSpPr/>
              <p:nvPr/>
            </p:nvSpPr>
            <p:spPr>
              <a:xfrm flipV="1">
                <a:off x="3796740" y="2079408"/>
                <a:ext cx="2313529" cy="2761532"/>
              </a:xfrm>
              <a:prstGeom prst="trapezoid">
                <a:avLst>
                  <a:gd name="adj" fmla="val 104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grpSp>
        <p:sp>
          <p:nvSpPr>
            <p:cNvPr id="13" name="Rectangle 12"/>
            <p:cNvSpPr/>
            <p:nvPr/>
          </p:nvSpPr>
          <p:spPr>
            <a:xfrm>
              <a:off x="8546324" y="1840112"/>
              <a:ext cx="464293" cy="3300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gn="ctr"/>
              <a:endParaRPr lang="pt-BR" dirty="0">
                <a:solidFill>
                  <a:srgbClr val="000000"/>
                </a:solidFill>
              </a:endParaRPr>
            </a:p>
          </p:txBody>
        </p:sp>
        <p:grpSp>
          <p:nvGrpSpPr>
            <p:cNvPr id="14" name="Group 13"/>
            <p:cNvGrpSpPr/>
            <p:nvPr/>
          </p:nvGrpSpPr>
          <p:grpSpPr>
            <a:xfrm>
              <a:off x="6359558" y="1739783"/>
              <a:ext cx="2568782" cy="3224416"/>
              <a:chOff x="6321899" y="1744495"/>
              <a:chExt cx="2630349" cy="3096447"/>
            </a:xfrm>
          </p:grpSpPr>
          <p:sp>
            <p:nvSpPr>
              <p:cNvPr id="37" name="Trapezoid 36"/>
              <p:cNvSpPr/>
              <p:nvPr/>
            </p:nvSpPr>
            <p:spPr>
              <a:xfrm>
                <a:off x="6321899" y="1744495"/>
                <a:ext cx="2630349" cy="352041"/>
              </a:xfrm>
              <a:prstGeom prst="trapezoid">
                <a:avLst>
                  <a:gd name="adj" fmla="val 1436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sp>
            <p:nvSpPr>
              <p:cNvPr id="38" name="Trapezoid 37"/>
              <p:cNvSpPr/>
              <p:nvPr/>
            </p:nvSpPr>
            <p:spPr>
              <a:xfrm flipV="1">
                <a:off x="6480309" y="2079410"/>
                <a:ext cx="2313529" cy="2761532"/>
              </a:xfrm>
              <a:prstGeom prst="trapezoid">
                <a:avLst>
                  <a:gd name="adj" fmla="val 104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grpSp>
        <p:grpSp>
          <p:nvGrpSpPr>
            <p:cNvPr id="15" name="Group 14"/>
            <p:cNvGrpSpPr/>
            <p:nvPr/>
          </p:nvGrpSpPr>
          <p:grpSpPr>
            <a:xfrm>
              <a:off x="886287" y="1739783"/>
              <a:ext cx="2568782" cy="3224416"/>
              <a:chOff x="717515" y="1744495"/>
              <a:chExt cx="2630349" cy="3096447"/>
            </a:xfrm>
          </p:grpSpPr>
          <p:sp>
            <p:nvSpPr>
              <p:cNvPr id="35" name="Trapezoid 34"/>
              <p:cNvSpPr/>
              <p:nvPr/>
            </p:nvSpPr>
            <p:spPr>
              <a:xfrm>
                <a:off x="717515" y="1744495"/>
                <a:ext cx="2630349" cy="352041"/>
              </a:xfrm>
              <a:prstGeom prst="trapezoid">
                <a:avLst>
                  <a:gd name="adj" fmla="val 14365"/>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sp>
            <p:nvSpPr>
              <p:cNvPr id="36" name="Trapezoid 35"/>
              <p:cNvSpPr/>
              <p:nvPr/>
            </p:nvSpPr>
            <p:spPr>
              <a:xfrm flipV="1">
                <a:off x="875925" y="2079410"/>
                <a:ext cx="2313529" cy="2761532"/>
              </a:xfrm>
              <a:prstGeom prst="trapezoid">
                <a:avLst>
                  <a:gd name="adj" fmla="val 104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chemeClr val="tx1">
                      <a:lumMod val="50000"/>
                    </a:schemeClr>
                  </a:solidFill>
                </a:endParaRPr>
              </a:p>
            </p:txBody>
          </p:sp>
        </p:grpSp>
        <p:sp>
          <p:nvSpPr>
            <p:cNvPr id="16" name="Rectangle 15"/>
            <p:cNvSpPr/>
            <p:nvPr/>
          </p:nvSpPr>
          <p:spPr>
            <a:xfrm>
              <a:off x="4577114" y="1316311"/>
              <a:ext cx="892157" cy="334428"/>
            </a:xfrm>
            <a:prstGeom prst="rect">
              <a:avLst/>
            </a:prstGeom>
          </p:spPr>
          <p:txBody>
            <a:bodyPr wrap="none">
              <a:spAutoFit/>
            </a:bodyPr>
            <a:lstStyle/>
            <a:p>
              <a:pPr indent="-266700" algn="ctr" defTabSz="914169">
                <a:buClr>
                  <a:srgbClr val="FFD200"/>
                </a:buClr>
                <a:buSzPct val="75000"/>
                <a:defRPr/>
              </a:pPr>
              <a:r>
                <a:rPr lang="pt-BR" sz="1400" b="1" i="1" kern="0" dirty="0">
                  <a:solidFill>
                    <a:schemeClr val="bg1"/>
                  </a:solidFill>
                </a:rPr>
                <a:t>Etapa 2</a:t>
              </a:r>
            </a:p>
          </p:txBody>
        </p:sp>
        <p:sp>
          <p:nvSpPr>
            <p:cNvPr id="17" name="Rectangle 16"/>
            <p:cNvSpPr/>
            <p:nvPr/>
          </p:nvSpPr>
          <p:spPr>
            <a:xfrm>
              <a:off x="7197870" y="1314822"/>
              <a:ext cx="892157" cy="334428"/>
            </a:xfrm>
            <a:prstGeom prst="rect">
              <a:avLst/>
            </a:prstGeom>
          </p:spPr>
          <p:txBody>
            <a:bodyPr wrap="none">
              <a:spAutoFit/>
            </a:bodyPr>
            <a:lstStyle/>
            <a:p>
              <a:pPr indent="-266700" algn="ctr" defTabSz="914169">
                <a:buClr>
                  <a:srgbClr val="FFD200"/>
                </a:buClr>
                <a:buSzPct val="75000"/>
                <a:defRPr/>
              </a:pPr>
              <a:r>
                <a:rPr lang="pt-BR" sz="1400" b="1" i="1" kern="0" dirty="0">
                  <a:solidFill>
                    <a:schemeClr val="bg1"/>
                  </a:solidFill>
                </a:rPr>
                <a:t>Etapa 3</a:t>
              </a:r>
            </a:p>
          </p:txBody>
        </p:sp>
        <p:sp>
          <p:nvSpPr>
            <p:cNvPr id="18" name="Rectangle 17"/>
            <p:cNvSpPr/>
            <p:nvPr/>
          </p:nvSpPr>
          <p:spPr>
            <a:xfrm>
              <a:off x="1724600" y="1316311"/>
              <a:ext cx="892157" cy="334428"/>
            </a:xfrm>
            <a:prstGeom prst="rect">
              <a:avLst/>
            </a:prstGeom>
          </p:spPr>
          <p:txBody>
            <a:bodyPr wrap="none">
              <a:spAutoFit/>
            </a:bodyPr>
            <a:lstStyle/>
            <a:p>
              <a:pPr indent="-266700" algn="ctr" defTabSz="914169">
                <a:buClr>
                  <a:srgbClr val="FFD200"/>
                </a:buClr>
                <a:buSzPct val="75000"/>
                <a:defRPr/>
              </a:pPr>
              <a:r>
                <a:rPr lang="pt-BR" sz="1400" b="1" i="1" kern="0" dirty="0">
                  <a:solidFill>
                    <a:schemeClr val="bg1"/>
                  </a:solidFill>
                </a:rPr>
                <a:t>Etapa 1</a:t>
              </a:r>
            </a:p>
          </p:txBody>
        </p:sp>
        <p:sp>
          <p:nvSpPr>
            <p:cNvPr id="19" name="Rectangle 18"/>
            <p:cNvSpPr/>
            <p:nvPr/>
          </p:nvSpPr>
          <p:spPr>
            <a:xfrm>
              <a:off x="-385675" y="1812475"/>
              <a:ext cx="1400679" cy="902955"/>
            </a:xfrm>
            <a:prstGeom prst="rect">
              <a:avLst/>
            </a:prstGeom>
          </p:spPr>
          <p:txBody>
            <a:bodyPr wrap="square">
              <a:spAutoFit/>
            </a:bodyPr>
            <a:lstStyle/>
            <a:p>
              <a:pPr lvl="0">
                <a:spcBef>
                  <a:spcPct val="20000"/>
                </a:spcBef>
                <a:buClr>
                  <a:srgbClr val="FFD200"/>
                </a:buClr>
                <a:buSzPct val="120000"/>
                <a:defRPr/>
              </a:pPr>
              <a:r>
                <a:rPr lang="pt-BR" sz="1200" b="1" kern="0" spc="-30" dirty="0">
                  <a:solidFill>
                    <a:schemeClr val="bg1"/>
                  </a:solidFill>
                  <a:latin typeface="+mn-lt"/>
                </a:rPr>
                <a:t>Atualização da perda estimada no período da demonstração</a:t>
              </a:r>
            </a:p>
          </p:txBody>
        </p:sp>
        <p:cxnSp>
          <p:nvCxnSpPr>
            <p:cNvPr id="20" name="Straight Connector 19"/>
            <p:cNvCxnSpPr/>
            <p:nvPr/>
          </p:nvCxnSpPr>
          <p:spPr>
            <a:xfrm>
              <a:off x="201775" y="2859063"/>
              <a:ext cx="8510177"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1032473" y="1736630"/>
              <a:ext cx="2267893" cy="401313"/>
            </a:xfrm>
            <a:prstGeom prst="rect">
              <a:avLst/>
            </a:prstGeom>
            <a:noFill/>
          </p:spPr>
          <p:txBody>
            <a:bodyPr wrap="square">
              <a:spAutoFit/>
            </a:bodyPr>
            <a:lstStyle/>
            <a:p>
              <a:pPr lvl="0" algn="ctr">
                <a:spcBef>
                  <a:spcPct val="20000"/>
                </a:spcBef>
                <a:buClr>
                  <a:srgbClr val="FFD200"/>
                </a:buClr>
                <a:buSzPct val="120000"/>
                <a:defRPr/>
              </a:pPr>
              <a:r>
                <a:rPr lang="pt-BR" b="1" kern="0" dirty="0"/>
                <a:t>12 meses ECL</a:t>
              </a:r>
              <a:endParaRPr lang="pt-BR" sz="1200" b="1" kern="0" dirty="0"/>
            </a:p>
          </p:txBody>
        </p:sp>
        <p:sp>
          <p:nvSpPr>
            <p:cNvPr id="22" name="Rectangle 21"/>
            <p:cNvSpPr/>
            <p:nvPr/>
          </p:nvSpPr>
          <p:spPr>
            <a:xfrm>
              <a:off x="5199115" y="1735945"/>
              <a:ext cx="2267893" cy="401313"/>
            </a:xfrm>
            <a:prstGeom prst="rect">
              <a:avLst/>
            </a:prstGeom>
            <a:noFill/>
          </p:spPr>
          <p:txBody>
            <a:bodyPr wrap="square">
              <a:spAutoFit/>
            </a:bodyPr>
            <a:lstStyle/>
            <a:p>
              <a:pPr lvl="0" algn="ctr">
                <a:spcBef>
                  <a:spcPct val="20000"/>
                </a:spcBef>
                <a:buClr>
                  <a:srgbClr val="FFD200"/>
                </a:buClr>
                <a:buSzPct val="120000"/>
                <a:defRPr/>
              </a:pPr>
              <a:r>
                <a:rPr lang="pt-BR" b="1" kern="0" dirty="0"/>
                <a:t>ECL pela vida</a:t>
              </a:r>
              <a:endParaRPr lang="pt-BR" sz="1200" b="1" kern="0" dirty="0"/>
            </a:p>
          </p:txBody>
        </p:sp>
        <p:sp>
          <p:nvSpPr>
            <p:cNvPr id="23" name="Rectangle 22"/>
            <p:cNvSpPr/>
            <p:nvPr/>
          </p:nvSpPr>
          <p:spPr>
            <a:xfrm>
              <a:off x="957711" y="2127340"/>
              <a:ext cx="2417389" cy="702298"/>
            </a:xfrm>
            <a:prstGeom prst="rect">
              <a:avLst/>
            </a:prstGeom>
            <a:noFill/>
          </p:spPr>
          <p:txBody>
            <a:bodyPr wrap="square">
              <a:spAutoFit/>
            </a:bodyPr>
            <a:lstStyle/>
            <a:p>
              <a:pPr lvl="0" algn="ctr">
                <a:spcBef>
                  <a:spcPct val="20000"/>
                </a:spcBef>
                <a:buClr>
                  <a:srgbClr val="FFD200"/>
                </a:buClr>
                <a:buSzPct val="120000"/>
                <a:defRPr/>
              </a:pPr>
              <a:r>
                <a:rPr lang="pt-BR" sz="1200" i="1" kern="0" spc="-30" dirty="0"/>
                <a:t>(perdas de crédito resultantes por possíveis eventos de default nos próximos 12 meses)</a:t>
              </a:r>
            </a:p>
          </p:txBody>
        </p:sp>
        <p:sp>
          <p:nvSpPr>
            <p:cNvPr id="24" name="Rectangle 23"/>
            <p:cNvSpPr/>
            <p:nvPr/>
          </p:nvSpPr>
          <p:spPr>
            <a:xfrm>
              <a:off x="-307432" y="3144503"/>
              <a:ext cx="1480425" cy="702298"/>
            </a:xfrm>
            <a:prstGeom prst="rect">
              <a:avLst/>
            </a:prstGeom>
          </p:spPr>
          <p:txBody>
            <a:bodyPr wrap="square">
              <a:spAutoFit/>
            </a:bodyPr>
            <a:lstStyle/>
            <a:p>
              <a:pPr lvl="0">
                <a:spcBef>
                  <a:spcPct val="20000"/>
                </a:spcBef>
                <a:buClr>
                  <a:srgbClr val="FFD200"/>
                </a:buClr>
                <a:buSzPct val="120000"/>
                <a:defRPr/>
              </a:pPr>
              <a:r>
                <a:rPr lang="pt-BR" sz="1200" b="1" kern="0" dirty="0">
                  <a:solidFill>
                    <a:schemeClr val="bg1"/>
                  </a:solidFill>
                  <a:latin typeface="+mn-lt"/>
                </a:rPr>
                <a:t>Critério do tempo de vida do ECL</a:t>
              </a:r>
            </a:p>
          </p:txBody>
        </p:sp>
        <p:sp>
          <p:nvSpPr>
            <p:cNvPr id="25" name="Rectangle 24"/>
            <p:cNvSpPr/>
            <p:nvPr/>
          </p:nvSpPr>
          <p:spPr>
            <a:xfrm>
              <a:off x="3707904" y="2803959"/>
              <a:ext cx="5220435" cy="635412"/>
            </a:xfrm>
            <a:prstGeom prst="rect">
              <a:avLst/>
            </a:prstGeom>
            <a:noFill/>
          </p:spPr>
          <p:txBody>
            <a:bodyPr wrap="square">
              <a:spAutoFit/>
            </a:bodyPr>
            <a:lstStyle/>
            <a:p>
              <a:pPr lvl="0" algn="ctr">
                <a:spcBef>
                  <a:spcPct val="20000"/>
                </a:spcBef>
                <a:buClr>
                  <a:srgbClr val="FFD200"/>
                </a:buClr>
                <a:buSzPct val="120000"/>
                <a:defRPr/>
              </a:pPr>
              <a:r>
                <a:rPr lang="pt-BR" sz="1600" b="1" kern="0" dirty="0"/>
                <a:t>Risco de crédito aumentou significativamente após o reconhecimento inicial</a:t>
              </a:r>
            </a:p>
          </p:txBody>
        </p:sp>
        <p:sp>
          <p:nvSpPr>
            <p:cNvPr id="26" name="Rectangle 25"/>
            <p:cNvSpPr/>
            <p:nvPr/>
          </p:nvSpPr>
          <p:spPr>
            <a:xfrm>
              <a:off x="4017714" y="3299098"/>
              <a:ext cx="4641288" cy="334428"/>
            </a:xfrm>
            <a:prstGeom prst="rect">
              <a:avLst/>
            </a:prstGeom>
            <a:noFill/>
          </p:spPr>
          <p:txBody>
            <a:bodyPr wrap="square">
              <a:spAutoFit/>
            </a:bodyPr>
            <a:lstStyle/>
            <a:p>
              <a:pPr lvl="0" algn="ctr">
                <a:spcBef>
                  <a:spcPct val="20000"/>
                </a:spcBef>
                <a:buClr>
                  <a:srgbClr val="FFD200"/>
                </a:buClr>
                <a:buSzPct val="120000"/>
                <a:defRPr/>
              </a:pPr>
              <a:r>
                <a:rPr lang="pt-BR" sz="1400" i="1" kern="0" dirty="0"/>
                <a:t>(se em base individual ou coletiva)</a:t>
              </a:r>
            </a:p>
          </p:txBody>
        </p:sp>
        <p:sp>
          <p:nvSpPr>
            <p:cNvPr id="27" name="Rectangle 26"/>
            <p:cNvSpPr/>
            <p:nvPr/>
          </p:nvSpPr>
          <p:spPr>
            <a:xfrm>
              <a:off x="6689973" y="3557805"/>
              <a:ext cx="1969031" cy="601970"/>
            </a:xfrm>
            <a:prstGeom prst="rect">
              <a:avLst/>
            </a:prstGeom>
            <a:noFill/>
          </p:spPr>
          <p:txBody>
            <a:bodyPr wrap="square">
              <a:spAutoFit/>
            </a:bodyPr>
            <a:lstStyle/>
            <a:p>
              <a:pPr lvl="0" algn="ctr">
                <a:buClr>
                  <a:srgbClr val="FFD200"/>
                </a:buClr>
                <a:buSzPct val="120000"/>
                <a:defRPr/>
              </a:pPr>
              <a:r>
                <a:rPr lang="pt-BR" b="1" kern="0" dirty="0"/>
                <a:t>+</a:t>
              </a:r>
            </a:p>
            <a:p>
              <a:pPr lvl="0" algn="ctr">
                <a:buClr>
                  <a:srgbClr val="FFD200"/>
                </a:buClr>
                <a:buSzPct val="120000"/>
                <a:defRPr/>
              </a:pPr>
              <a:r>
                <a:rPr lang="pt-BR" sz="1200" b="1" kern="0" dirty="0"/>
                <a:t>Créditos em “default</a:t>
              </a:r>
              <a:r>
                <a:rPr lang="pt-BR" sz="1200" b="1" kern="0" dirty="0">
                  <a:solidFill>
                    <a:schemeClr val="bg1"/>
                  </a:solidFill>
                </a:rPr>
                <a:t>”</a:t>
              </a:r>
            </a:p>
          </p:txBody>
        </p:sp>
        <p:cxnSp>
          <p:nvCxnSpPr>
            <p:cNvPr id="28" name="Straight Connector 27"/>
            <p:cNvCxnSpPr/>
            <p:nvPr/>
          </p:nvCxnSpPr>
          <p:spPr>
            <a:xfrm>
              <a:off x="201775" y="4149581"/>
              <a:ext cx="8510177" cy="0"/>
            </a:xfrm>
            <a:prstGeom prst="line">
              <a:avLst/>
            </a:prstGeom>
            <a:ln w="12700">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307432" y="4362323"/>
              <a:ext cx="1721354" cy="501642"/>
            </a:xfrm>
            <a:prstGeom prst="rect">
              <a:avLst/>
            </a:prstGeom>
          </p:spPr>
          <p:txBody>
            <a:bodyPr wrap="square">
              <a:spAutoFit/>
            </a:bodyPr>
            <a:lstStyle/>
            <a:p>
              <a:pPr lvl="0">
                <a:spcBef>
                  <a:spcPct val="20000"/>
                </a:spcBef>
                <a:buClr>
                  <a:srgbClr val="FFD200"/>
                </a:buClr>
                <a:buSzPct val="120000"/>
                <a:defRPr/>
              </a:pPr>
              <a:r>
                <a:rPr lang="pt-BR" sz="1200" b="1" kern="0" dirty="0">
                  <a:solidFill>
                    <a:schemeClr val="bg1"/>
                  </a:solidFill>
                  <a:latin typeface="+mn-lt"/>
                </a:rPr>
                <a:t>Reconhecimento da receita de juros</a:t>
              </a:r>
            </a:p>
          </p:txBody>
        </p:sp>
        <p:sp>
          <p:nvSpPr>
            <p:cNvPr id="30" name="Rectangle 29"/>
            <p:cNvSpPr/>
            <p:nvPr/>
          </p:nvSpPr>
          <p:spPr>
            <a:xfrm>
              <a:off x="1134425" y="4182447"/>
              <a:ext cx="2240676" cy="802627"/>
            </a:xfrm>
            <a:prstGeom prst="rect">
              <a:avLst/>
            </a:prstGeom>
            <a:noFill/>
          </p:spPr>
          <p:txBody>
            <a:bodyPr wrap="square">
              <a:spAutoFit/>
            </a:bodyPr>
            <a:lstStyle/>
            <a:p>
              <a:pPr lvl="0" algn="ctr">
                <a:spcBef>
                  <a:spcPct val="20000"/>
                </a:spcBef>
                <a:buClr>
                  <a:srgbClr val="FFD200"/>
                </a:buClr>
                <a:buSzPct val="120000"/>
                <a:defRPr/>
              </a:pPr>
              <a:r>
                <a:rPr lang="pt-BR" sz="1400" b="1" kern="0" dirty="0"/>
                <a:t>Taxa efetiva de juros (TJE) sobre o valor bruto escriturado</a:t>
              </a:r>
            </a:p>
          </p:txBody>
        </p:sp>
        <p:sp>
          <p:nvSpPr>
            <p:cNvPr id="31" name="Rectangle 30"/>
            <p:cNvSpPr/>
            <p:nvPr/>
          </p:nvSpPr>
          <p:spPr>
            <a:xfrm>
              <a:off x="3987537" y="4182447"/>
              <a:ext cx="2069532" cy="568527"/>
            </a:xfrm>
            <a:prstGeom prst="rect">
              <a:avLst/>
            </a:prstGeom>
            <a:noFill/>
          </p:spPr>
          <p:txBody>
            <a:bodyPr wrap="square">
              <a:spAutoFit/>
            </a:bodyPr>
            <a:lstStyle/>
            <a:p>
              <a:pPr lvl="0" algn="ctr">
                <a:spcBef>
                  <a:spcPct val="20000"/>
                </a:spcBef>
                <a:buClr>
                  <a:srgbClr val="FFD200"/>
                </a:buClr>
                <a:buSzPct val="120000"/>
                <a:defRPr/>
              </a:pPr>
              <a:r>
                <a:rPr lang="pt-BR" sz="1400" b="1" kern="0" dirty="0"/>
                <a:t>TJE sobre valor bruto escriturado</a:t>
              </a:r>
            </a:p>
          </p:txBody>
        </p:sp>
        <p:sp>
          <p:nvSpPr>
            <p:cNvPr id="32" name="Rectangle 31"/>
            <p:cNvSpPr/>
            <p:nvPr/>
          </p:nvSpPr>
          <p:spPr>
            <a:xfrm>
              <a:off x="6514261" y="4182447"/>
              <a:ext cx="2254537" cy="809315"/>
            </a:xfrm>
            <a:prstGeom prst="rect">
              <a:avLst/>
            </a:prstGeom>
            <a:noFill/>
          </p:spPr>
          <p:txBody>
            <a:bodyPr wrap="square">
              <a:spAutoFit/>
            </a:bodyPr>
            <a:lstStyle/>
            <a:p>
              <a:pPr lvl="0" algn="ctr">
                <a:lnSpc>
                  <a:spcPts val="1200"/>
                </a:lnSpc>
                <a:spcBef>
                  <a:spcPts val="300"/>
                </a:spcBef>
                <a:buClr>
                  <a:srgbClr val="FFD200"/>
                </a:buClr>
                <a:buSzPct val="120000"/>
                <a:defRPr/>
              </a:pPr>
              <a:r>
                <a:rPr lang="pt-BR" sz="1400" b="1" kern="0" dirty="0"/>
                <a:t>TJE sobre o custo amortizado</a:t>
              </a:r>
            </a:p>
            <a:p>
              <a:pPr lvl="0" algn="ctr">
                <a:lnSpc>
                  <a:spcPts val="1200"/>
                </a:lnSpc>
                <a:spcBef>
                  <a:spcPct val="20000"/>
                </a:spcBef>
                <a:buClr>
                  <a:srgbClr val="FFD200"/>
                </a:buClr>
                <a:buSzPct val="120000"/>
                <a:defRPr/>
              </a:pPr>
              <a:r>
                <a:rPr lang="pt-BR" sz="1200" i="1" kern="0" dirty="0"/>
                <a:t>(valor bruto escriturado menos perda provável)</a:t>
              </a:r>
            </a:p>
          </p:txBody>
        </p:sp>
        <p:sp>
          <p:nvSpPr>
            <p:cNvPr id="33" name="Left-Right Arrow 32"/>
            <p:cNvSpPr/>
            <p:nvPr/>
          </p:nvSpPr>
          <p:spPr bwMode="auto">
            <a:xfrm>
              <a:off x="3375100" y="3645525"/>
              <a:ext cx="332804" cy="244014"/>
            </a:xfrm>
            <a:prstGeom prst="leftRightArrow">
              <a:avLst/>
            </a:prstGeom>
            <a:solidFill>
              <a:schemeClr val="accent2"/>
            </a:solidFill>
            <a:ln w="9525">
              <a:noFill/>
              <a:miter lim="800000"/>
              <a:headEnd/>
              <a:tailEnd/>
            </a:ln>
            <a:effectLst/>
          </p:spPr>
          <p:txBody>
            <a:bodyPr lIns="72000" tIns="72000" rIns="72000" bIns="72000" rtlCol="0" anchor="ctr"/>
            <a:lstStyle/>
            <a:p>
              <a:pPr algn="ctr">
                <a:spcBef>
                  <a:spcPts val="0"/>
                </a:spcBef>
                <a:spcAft>
                  <a:spcPts val="0"/>
                </a:spcAft>
                <a:buClr>
                  <a:srgbClr val="FFD200"/>
                </a:buClr>
                <a:buSzPct val="70000"/>
              </a:pPr>
              <a:endParaRPr lang="pt-BR" sz="1000" kern="0" dirty="0">
                <a:solidFill>
                  <a:srgbClr val="646464"/>
                </a:solidFill>
                <a:latin typeface="+mn-lt"/>
              </a:endParaRPr>
            </a:p>
          </p:txBody>
        </p:sp>
        <p:sp>
          <p:nvSpPr>
            <p:cNvPr id="34" name="Left-Right Arrow 33"/>
            <p:cNvSpPr/>
            <p:nvPr/>
          </p:nvSpPr>
          <p:spPr>
            <a:xfrm>
              <a:off x="1064866" y="5575296"/>
              <a:ext cx="7479514" cy="697049"/>
            </a:xfrm>
            <a:prstGeom prst="leftRightArrow">
              <a:avLst>
                <a:gd name="adj1" fmla="val 72641"/>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lnSpc>
                  <a:spcPts val="1500"/>
                </a:lnSpc>
              </a:pPr>
              <a:r>
                <a:rPr lang="pt-BR" sz="1500" b="1" dirty="0">
                  <a:solidFill>
                    <a:schemeClr val="bg1"/>
                  </a:solidFill>
                </a:rPr>
                <a:t>Mudança no risco de crédito desde o reconhecimento inicial</a:t>
              </a:r>
            </a:p>
            <a:p>
              <a:pPr marL="0" lvl="1" algn="ctr">
                <a:lnSpc>
                  <a:spcPts val="1500"/>
                </a:lnSpc>
              </a:pPr>
              <a:r>
                <a:rPr lang="pt-BR" sz="1500" b="1" i="1" dirty="0">
                  <a:solidFill>
                    <a:schemeClr val="bg1"/>
                  </a:solidFill>
                </a:rPr>
                <a:t>Melhora	</a:t>
              </a:r>
              <a:r>
                <a:rPr lang="pt-BR" sz="1500" b="1" dirty="0">
                  <a:solidFill>
                    <a:schemeClr val="bg1"/>
                  </a:solidFill>
                </a:rPr>
                <a:t>                                                              </a:t>
              </a:r>
              <a:r>
                <a:rPr lang="pt-BR" sz="1500" b="1" i="1" dirty="0">
                  <a:solidFill>
                    <a:schemeClr val="bg1"/>
                  </a:solidFill>
                </a:rPr>
                <a:t>Deterioração</a:t>
              </a:r>
            </a:p>
          </p:txBody>
        </p:sp>
      </p:grpSp>
    </p:spTree>
    <p:extLst>
      <p:ext uri="{BB962C8B-B14F-4D97-AF65-F5344CB8AC3E}">
        <p14:creationId xmlns:p14="http://schemas.microsoft.com/office/powerpoint/2010/main" val="30648537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dirty="0"/>
              <a:t>Visão</a:t>
            </a:r>
            <a:r>
              <a:rPr lang="en-GB" dirty="0"/>
              <a:t> do novo </a:t>
            </a:r>
            <a:r>
              <a:rPr lang="pt-BR" dirty="0"/>
              <a:t>modelo</a:t>
            </a:r>
            <a:r>
              <a:rPr lang="en-GB" dirty="0"/>
              <a:t> de impairment</a:t>
            </a:r>
          </a:p>
        </p:txBody>
      </p:sp>
      <p:pic>
        <p:nvPicPr>
          <p:cNvPr id="27" name="Picture 26" descr="C:\Users\FABRIC~1.CAB\AppData\Local\Temp\DropOL\31603\ZipMailPict\29043.gif"/>
          <p:cNvPicPr/>
          <p:nvPr/>
        </p:nvPicPr>
        <p:blipFill rotWithShape="1">
          <a:blip r:embed="rId3">
            <a:extLst>
              <a:ext uri="{28A0092B-C50C-407E-A947-70E740481C1C}">
                <a14:useLocalDpi xmlns:a14="http://schemas.microsoft.com/office/drawing/2010/main" val="0"/>
              </a:ext>
            </a:extLst>
          </a:blip>
          <a:srcRect l="29875" t="27482" r="10541" b="23481"/>
          <a:stretch/>
        </p:blipFill>
        <p:spPr bwMode="auto">
          <a:xfrm>
            <a:off x="323528" y="1135063"/>
            <a:ext cx="8496944" cy="50425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498543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a:spLocks noGrp="1" noChangeArrowheads="1"/>
          </p:cNvSpPr>
          <p:nvPr>
            <p:ph type="title"/>
          </p:nvPr>
        </p:nvSpPr>
        <p:spPr>
          <a:xfrm>
            <a:off x="434898" y="274638"/>
            <a:ext cx="8541462" cy="860400"/>
          </a:xfrm>
        </p:spPr>
        <p:txBody>
          <a:bodyPr/>
          <a:lstStyle/>
          <a:p>
            <a:r>
              <a:rPr lang="pt-BR" sz="3000" dirty="0"/>
              <a:t>IFRS 7 Instrumentos Financeiros:</a:t>
            </a:r>
            <a:r>
              <a:rPr lang="pt-BR" sz="3000" i="1" dirty="0"/>
              <a:t> </a:t>
            </a:r>
            <a:r>
              <a:rPr lang="pt-BR" sz="3000" dirty="0"/>
              <a:t>Divulgações Novas divulgações de risco de crédito</a:t>
            </a:r>
          </a:p>
        </p:txBody>
      </p:sp>
      <p:sp>
        <p:nvSpPr>
          <p:cNvPr id="5" name="Rectangle 4"/>
          <p:cNvSpPr/>
          <p:nvPr/>
        </p:nvSpPr>
        <p:spPr>
          <a:xfrm>
            <a:off x="4645676" y="1795550"/>
            <a:ext cx="4088749" cy="4354426"/>
          </a:xfrm>
          <a:prstGeom prst="rect">
            <a:avLst/>
          </a:prstGeom>
          <a:solidFill>
            <a:schemeClr val="tx2"/>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Dados, premissas e técnicas usadas para:</a:t>
            </a:r>
          </a:p>
          <a:p>
            <a:pPr marL="730250" lvl="1" indent="-273050">
              <a:spcBef>
                <a:spcPts val="100"/>
              </a:spcBef>
              <a:buClr>
                <a:srgbClr val="FFD200"/>
              </a:buClr>
              <a:buSzPct val="70000"/>
              <a:buFont typeface="Wingdings 3" panose="05040102010807070707" pitchFamily="18" charset="2"/>
              <a:buChar char="u"/>
            </a:pPr>
            <a:r>
              <a:rPr lang="pt-BR" sz="2000" dirty="0">
                <a:solidFill>
                  <a:srgbClr val="808080"/>
                </a:solidFill>
              </a:rPr>
              <a:t>Estimar a ECL</a:t>
            </a:r>
          </a:p>
          <a:p>
            <a:pPr marL="730250" lvl="1" indent="-273050">
              <a:spcBef>
                <a:spcPts val="100"/>
              </a:spcBef>
              <a:buClr>
                <a:srgbClr val="FFD200"/>
              </a:buClr>
              <a:buSzPct val="70000"/>
              <a:buFont typeface="Wingdings 3" panose="05040102010807070707" pitchFamily="18" charset="2"/>
              <a:buChar char="u"/>
            </a:pPr>
            <a:r>
              <a:rPr lang="pt-BR" sz="2000" dirty="0">
                <a:solidFill>
                  <a:srgbClr val="808080"/>
                </a:solidFill>
              </a:rPr>
              <a:t>Determinar aumento significativo no risco de crédito</a:t>
            </a:r>
          </a:p>
          <a:p>
            <a:pPr marL="730250" lvl="1" indent="-273050">
              <a:spcBef>
                <a:spcPts val="100"/>
              </a:spcBef>
              <a:buClr>
                <a:srgbClr val="FFD200"/>
              </a:buClr>
              <a:buSzPct val="70000"/>
              <a:buFont typeface="Wingdings 3" panose="05040102010807070707" pitchFamily="18" charset="2"/>
              <a:buChar char="u"/>
            </a:pPr>
            <a:r>
              <a:rPr lang="pt-BR" sz="2000" dirty="0">
                <a:solidFill>
                  <a:srgbClr val="808080"/>
                </a:solidFill>
              </a:rPr>
              <a:t>Determinar ativos financeiros com </a:t>
            </a:r>
            <a:r>
              <a:rPr lang="pt-BR" sz="2000" i="1" dirty="0">
                <a:solidFill>
                  <a:srgbClr val="808080"/>
                </a:solidFill>
              </a:rPr>
              <a:t>impairment</a:t>
            </a:r>
            <a:r>
              <a:rPr lang="pt-BR" sz="2000" dirty="0">
                <a:solidFill>
                  <a:srgbClr val="808080"/>
                </a:solidFill>
              </a:rPr>
              <a:t> devido a crédito</a:t>
            </a:r>
          </a:p>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Políticas de renegociações, baixas para prejuízo, recuperações e garantias</a:t>
            </a:r>
          </a:p>
          <a:p>
            <a:pPr marL="273050" indent="-273050">
              <a:spcBef>
                <a:spcPts val="100"/>
              </a:spcBef>
              <a:buClr>
                <a:srgbClr val="FFD200"/>
              </a:buClr>
              <a:buSzPct val="70000"/>
              <a:buFont typeface="Wingdings 3" panose="05040102010807070707" pitchFamily="18" charset="2"/>
              <a:buChar char="u"/>
            </a:pPr>
            <a:endParaRPr lang="pt-BR" sz="2400" dirty="0">
              <a:solidFill>
                <a:srgbClr val="808080"/>
              </a:solidFill>
            </a:endParaRPr>
          </a:p>
          <a:p>
            <a:pPr marL="273050" indent="-273050">
              <a:spcBef>
                <a:spcPts val="600"/>
              </a:spcBef>
              <a:buClr>
                <a:srgbClr val="FFE600"/>
              </a:buClr>
              <a:buSzPct val="80000"/>
              <a:buFont typeface="Wingdings 3" panose="05040102010807070707" pitchFamily="18" charset="2"/>
              <a:buChar char="u"/>
            </a:pPr>
            <a:endParaRPr lang="pt-BR" sz="2400" dirty="0">
              <a:solidFill>
                <a:srgbClr val="808080"/>
              </a:solidFill>
            </a:endParaRPr>
          </a:p>
          <a:p>
            <a:pPr marL="273050" indent="-273050">
              <a:spcBef>
                <a:spcPts val="600"/>
              </a:spcBef>
              <a:buClr>
                <a:srgbClr val="FFE600"/>
              </a:buClr>
              <a:buSzPct val="80000"/>
              <a:buFont typeface="Wingdings 3" panose="05040102010807070707" pitchFamily="18" charset="2"/>
              <a:buChar char="u"/>
            </a:pPr>
            <a:endParaRPr lang="pt-BR" sz="2400" dirty="0">
              <a:solidFill>
                <a:srgbClr val="808080"/>
              </a:solidFill>
            </a:endParaRPr>
          </a:p>
        </p:txBody>
      </p:sp>
      <p:sp>
        <p:nvSpPr>
          <p:cNvPr id="6" name="Rectangle 5"/>
          <p:cNvSpPr/>
          <p:nvPr/>
        </p:nvSpPr>
        <p:spPr>
          <a:xfrm>
            <a:off x="4645676" y="1218162"/>
            <a:ext cx="4088749" cy="577387"/>
          </a:xfrm>
          <a:prstGeom prst="rect">
            <a:avLst/>
          </a:prstGeom>
          <a:solidFill>
            <a:schemeClr val="tx2">
              <a:lumMod val="50000"/>
            </a:schemeClr>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buClr>
                <a:srgbClr val="FFE600"/>
              </a:buClr>
              <a:buSzPct val="80000"/>
            </a:pPr>
            <a:r>
              <a:rPr lang="pt-BR" sz="2400" b="1" dirty="0">
                <a:solidFill>
                  <a:srgbClr val="FFFFFF"/>
                </a:solidFill>
              </a:rPr>
              <a:t>Qualitativo</a:t>
            </a:r>
          </a:p>
        </p:txBody>
      </p:sp>
      <p:sp>
        <p:nvSpPr>
          <p:cNvPr id="7" name="Rectangle 6"/>
          <p:cNvSpPr/>
          <p:nvPr/>
        </p:nvSpPr>
        <p:spPr>
          <a:xfrm>
            <a:off x="434898" y="1795550"/>
            <a:ext cx="4066762" cy="4354426"/>
          </a:xfrm>
          <a:prstGeom prst="rect">
            <a:avLst/>
          </a:prstGeom>
          <a:solidFill>
            <a:schemeClr val="tx2"/>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Reconciliação da provisão para perdas</a:t>
            </a:r>
          </a:p>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Explicação do valor bruto contábil demonstrando os principais direcionadores para mudanças</a:t>
            </a:r>
          </a:p>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Valor bruto contábil por rating de crédito ou atraso</a:t>
            </a:r>
          </a:p>
          <a:p>
            <a:pPr marL="273050" indent="-273050">
              <a:spcBef>
                <a:spcPts val="100"/>
              </a:spcBef>
              <a:buClr>
                <a:srgbClr val="FFD200"/>
              </a:buClr>
              <a:buSzPct val="70000"/>
              <a:buFont typeface="Wingdings 3" panose="05040102010807070707" pitchFamily="18" charset="2"/>
              <a:buChar char="u"/>
            </a:pPr>
            <a:r>
              <a:rPr lang="pt-BR" sz="2200" dirty="0">
                <a:solidFill>
                  <a:srgbClr val="808080"/>
                </a:solidFill>
              </a:rPr>
              <a:t>Renegociações, baixas para prejuízo, recuperações e garantias</a:t>
            </a:r>
          </a:p>
          <a:p>
            <a:endParaRPr lang="pt-BR" sz="2400" dirty="0">
              <a:solidFill>
                <a:srgbClr val="808080"/>
              </a:solidFill>
            </a:endParaRPr>
          </a:p>
        </p:txBody>
      </p:sp>
      <p:sp>
        <p:nvSpPr>
          <p:cNvPr id="8" name="Rectangle 7"/>
          <p:cNvSpPr/>
          <p:nvPr/>
        </p:nvSpPr>
        <p:spPr>
          <a:xfrm>
            <a:off x="434898" y="1218162"/>
            <a:ext cx="4066762" cy="577387"/>
          </a:xfrm>
          <a:prstGeom prst="rect">
            <a:avLst/>
          </a:prstGeom>
          <a:solidFill>
            <a:schemeClr val="tx2">
              <a:lumMod val="50000"/>
            </a:schemeClr>
          </a:solidFill>
          <a:ln w="12700" cap="sq">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buClr>
                <a:srgbClr val="FFE600"/>
              </a:buClr>
              <a:buSzPct val="80000"/>
            </a:pPr>
            <a:r>
              <a:rPr lang="pt-BR" sz="2400" b="1" dirty="0">
                <a:solidFill>
                  <a:srgbClr val="FFFFFF"/>
                </a:solidFill>
              </a:rPr>
              <a:t>Quantitativo</a:t>
            </a:r>
          </a:p>
        </p:txBody>
      </p:sp>
    </p:spTree>
    <p:extLst>
      <p:ext uri="{BB962C8B-B14F-4D97-AF65-F5344CB8AC3E}">
        <p14:creationId xmlns:p14="http://schemas.microsoft.com/office/powerpoint/2010/main" val="661970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US" sz="3000" dirty="0">
                <a:solidFill>
                  <a:schemeClr val="accent1">
                    <a:lumMod val="75000"/>
                  </a:schemeClr>
                </a:solidFill>
              </a:rPr>
              <a:t>Hedge Accounting</a:t>
            </a:r>
            <a:endParaRPr lang="en-GB" sz="3000" dirty="0">
              <a:solidFill>
                <a:schemeClr val="accent1">
                  <a:lumMod val="75000"/>
                </a:schemeClr>
              </a:solidFill>
            </a:endParaRPr>
          </a:p>
        </p:txBody>
      </p:sp>
    </p:spTree>
    <p:extLst>
      <p:ext uri="{BB962C8B-B14F-4D97-AF65-F5344CB8AC3E}">
        <p14:creationId xmlns:p14="http://schemas.microsoft.com/office/powerpoint/2010/main" val="3279403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4"/>
          <p:cNvGraphicFramePr>
            <a:graphicFrameLocks/>
          </p:cNvGraphicFramePr>
          <p:nvPr/>
        </p:nvGraphicFramePr>
        <p:xfrm>
          <a:off x="251520" y="1017561"/>
          <a:ext cx="8540044" cy="5507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Title 1"/>
          <p:cNvSpPr txBox="1">
            <a:spLocks/>
          </p:cNvSpPr>
          <p:nvPr/>
        </p:nvSpPr>
        <p:spPr>
          <a:xfrm>
            <a:off x="457200" y="263525"/>
            <a:ext cx="8229600" cy="790575"/>
          </a:xfrm>
          <a:prstGeom prst="rect">
            <a:avLst/>
          </a:prstGeom>
        </p:spPr>
        <p:txBody>
          <a:bodyPr lIns="0" tIns="0" rIns="0" bIns="0"/>
          <a:lstStyle/>
          <a:p>
            <a:pPr eaLnBrk="0" fontAlgn="base" hangingPunct="0">
              <a:lnSpc>
                <a:spcPct val="85000"/>
              </a:lnSpc>
              <a:spcBef>
                <a:spcPct val="0"/>
              </a:spcBef>
              <a:spcAft>
                <a:spcPct val="0"/>
              </a:spcAft>
              <a:defRPr/>
            </a:pPr>
            <a:r>
              <a:rPr lang="pt-BR" sz="3000" b="1" dirty="0">
                <a:solidFill>
                  <a:schemeClr val="tx2">
                    <a:lumMod val="50000"/>
                  </a:schemeClr>
                </a:solidFill>
                <a:cs typeface="Arial" panose="020B0604020202020204" pitchFamily="34" charset="0"/>
              </a:rPr>
              <a:t>Nova norma contábil – IFRS 9</a:t>
            </a:r>
          </a:p>
          <a:p>
            <a:pPr eaLnBrk="0" fontAlgn="base" hangingPunct="0">
              <a:lnSpc>
                <a:spcPct val="85000"/>
              </a:lnSpc>
              <a:spcBef>
                <a:spcPct val="0"/>
              </a:spcBef>
              <a:spcAft>
                <a:spcPct val="0"/>
              </a:spcAft>
              <a:defRPr/>
            </a:pPr>
            <a:r>
              <a:rPr lang="pt-BR" sz="2400" b="1" dirty="0">
                <a:solidFill>
                  <a:schemeClr val="tx2">
                    <a:lumMod val="50000"/>
                  </a:schemeClr>
                </a:solidFill>
                <a:cs typeface="Arial" panose="020B0604020202020204" pitchFamily="34" charset="0"/>
              </a:rPr>
              <a:t>Conceito</a:t>
            </a:r>
          </a:p>
        </p:txBody>
      </p:sp>
      <p:sp>
        <p:nvSpPr>
          <p:cNvPr id="2" name="Rectangle 1"/>
          <p:cNvSpPr/>
          <p:nvPr/>
        </p:nvSpPr>
        <p:spPr>
          <a:xfrm>
            <a:off x="303902" y="1412776"/>
            <a:ext cx="8435280" cy="2726387"/>
          </a:xfrm>
          <a:prstGeom prst="rect">
            <a:avLst/>
          </a:prstGeom>
        </p:spPr>
        <p:txBody>
          <a:bodyPr wrap="square">
            <a:spAutoFit/>
          </a:bodyPr>
          <a:lstStyle/>
          <a:p>
            <a:pPr marL="355600" indent="-355600" algn="just">
              <a:spcAft>
                <a:spcPts val="300"/>
              </a:spcAft>
              <a:buClr>
                <a:srgbClr val="FFE600"/>
              </a:buClr>
              <a:buSzPct val="150000"/>
              <a:buFont typeface="Wingdings 2" panose="05020102010507070707" pitchFamily="18" charset="2"/>
              <a:buChar char=""/>
            </a:pPr>
            <a:r>
              <a:rPr lang="pt-BR" altLang="pt-BR" dirty="0">
                <a:solidFill>
                  <a:srgbClr val="646464"/>
                </a:solidFill>
              </a:rPr>
              <a:t>A contabilidade hedge, de acordo com o IFRS9, consiste em aplicar regras específicas e opcionais de contabilidade das operações de hedge econômico financeiro que permitem eliminar ou reduzir a volatilidade dos resultados contábeis causados pelo descasamento temporal que existe entre o registro do instrumento de hedge e o objeto de proteção.</a:t>
            </a:r>
          </a:p>
          <a:p>
            <a:pPr algn="just">
              <a:spcAft>
                <a:spcPts val="300"/>
              </a:spcAft>
              <a:buClr>
                <a:srgbClr val="FFE600"/>
              </a:buClr>
              <a:buSzPct val="150000"/>
            </a:pPr>
            <a:endParaRPr lang="pt-BR" altLang="pt-BR" dirty="0">
              <a:solidFill>
                <a:srgbClr val="646464"/>
              </a:solidFill>
            </a:endParaRPr>
          </a:p>
          <a:p>
            <a:pPr marL="355600" indent="-355600" algn="just">
              <a:spcBef>
                <a:spcPts val="500"/>
              </a:spcBef>
              <a:spcAft>
                <a:spcPts val="300"/>
              </a:spcAft>
              <a:buClr>
                <a:srgbClr val="FFE600"/>
              </a:buClr>
              <a:buSzPct val="150000"/>
              <a:buFont typeface="Wingdings 2" panose="05020102010507070707" pitchFamily="18" charset="2"/>
              <a:buChar char=""/>
              <a:defRPr/>
            </a:pPr>
            <a:r>
              <a:rPr lang="pt-BR" dirty="0">
                <a:solidFill>
                  <a:srgbClr val="646464"/>
                </a:solidFill>
              </a:rPr>
              <a:t>O principal objetivo da contabilidade de hedge pelo IFRS 9 é refletir nas Demonstrações Financeiras as estratégias das atividades de gerenciamento de riscos da Companhia.</a:t>
            </a:r>
          </a:p>
        </p:txBody>
      </p:sp>
    </p:spTree>
    <p:extLst>
      <p:ext uri="{BB962C8B-B14F-4D97-AF65-F5344CB8AC3E}">
        <p14:creationId xmlns:p14="http://schemas.microsoft.com/office/powerpoint/2010/main" val="1110541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4"/>
          <p:cNvGraphicFramePr>
            <a:graphicFrameLocks/>
          </p:cNvGraphicFramePr>
          <p:nvPr/>
        </p:nvGraphicFramePr>
        <p:xfrm>
          <a:off x="251520" y="1017561"/>
          <a:ext cx="8540044" cy="5507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Title 1"/>
          <p:cNvSpPr txBox="1">
            <a:spLocks/>
          </p:cNvSpPr>
          <p:nvPr/>
        </p:nvSpPr>
        <p:spPr>
          <a:xfrm>
            <a:off x="457200" y="263525"/>
            <a:ext cx="8229600" cy="790575"/>
          </a:xfrm>
          <a:prstGeom prst="rect">
            <a:avLst/>
          </a:prstGeom>
        </p:spPr>
        <p:txBody>
          <a:bodyPr lIns="0" tIns="0" rIns="0" bIns="0"/>
          <a:lstStyle/>
          <a:p>
            <a:pPr eaLnBrk="0" fontAlgn="base" hangingPunct="0">
              <a:lnSpc>
                <a:spcPct val="85000"/>
              </a:lnSpc>
              <a:spcBef>
                <a:spcPct val="0"/>
              </a:spcBef>
              <a:spcAft>
                <a:spcPct val="0"/>
              </a:spcAft>
              <a:defRPr/>
            </a:pPr>
            <a:r>
              <a:rPr lang="pt-BR" sz="3000" b="1" dirty="0">
                <a:solidFill>
                  <a:schemeClr val="tx2">
                    <a:lumMod val="50000"/>
                  </a:schemeClr>
                </a:solidFill>
                <a:cs typeface="Arial" panose="020B0604020202020204" pitchFamily="34" charset="0"/>
              </a:rPr>
              <a:t>Hedge accounting: Visão geral</a:t>
            </a:r>
          </a:p>
        </p:txBody>
      </p:sp>
      <p:sp>
        <p:nvSpPr>
          <p:cNvPr id="7" name="Oval 6"/>
          <p:cNvSpPr/>
          <p:nvPr/>
        </p:nvSpPr>
        <p:spPr>
          <a:xfrm>
            <a:off x="2430463" y="1520825"/>
            <a:ext cx="4283075" cy="4284663"/>
          </a:xfrm>
          <a:prstGeom prst="ellipse">
            <a:avLst/>
          </a:prstGeom>
          <a:noFill/>
          <a:ln w="190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ctr"/>
          <a:lstStyle/>
          <a:p>
            <a:pPr algn="ctr" eaLnBrk="0" fontAlgn="base" hangingPunct="0">
              <a:spcBef>
                <a:spcPct val="0"/>
              </a:spcBef>
              <a:spcAft>
                <a:spcPct val="0"/>
              </a:spcAft>
              <a:defRPr/>
            </a:pPr>
            <a:endParaRPr lang="en-GB" sz="1600" b="1" dirty="0">
              <a:solidFill>
                <a:srgbClr val="000000"/>
              </a:solidFill>
            </a:endParaRPr>
          </a:p>
        </p:txBody>
      </p:sp>
      <p:sp>
        <p:nvSpPr>
          <p:cNvPr id="8" name="Oval 7"/>
          <p:cNvSpPr/>
          <p:nvPr/>
        </p:nvSpPr>
        <p:spPr>
          <a:xfrm>
            <a:off x="5703888" y="2274888"/>
            <a:ext cx="2520950"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Objetos de Hedge</a:t>
            </a:r>
          </a:p>
        </p:txBody>
      </p:sp>
      <p:sp>
        <p:nvSpPr>
          <p:cNvPr id="9" name="Oval 8"/>
          <p:cNvSpPr/>
          <p:nvPr/>
        </p:nvSpPr>
        <p:spPr>
          <a:xfrm>
            <a:off x="1403350" y="5013325"/>
            <a:ext cx="2520950"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Avaliação da Efetividade</a:t>
            </a:r>
          </a:p>
        </p:txBody>
      </p:sp>
      <p:sp>
        <p:nvSpPr>
          <p:cNvPr id="10" name="Oval 9"/>
          <p:cNvSpPr/>
          <p:nvPr/>
        </p:nvSpPr>
        <p:spPr>
          <a:xfrm>
            <a:off x="5364163" y="5013325"/>
            <a:ext cx="2519362"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Custos de</a:t>
            </a:r>
          </a:p>
          <a:p>
            <a:pPr algn="ctr" eaLnBrk="0" fontAlgn="base" hangingPunct="0">
              <a:lnSpc>
                <a:spcPts val="1700"/>
              </a:lnSpc>
              <a:spcBef>
                <a:spcPct val="0"/>
              </a:spcBef>
              <a:spcAft>
                <a:spcPct val="0"/>
              </a:spcAft>
              <a:defRPr/>
            </a:pPr>
            <a:r>
              <a:rPr lang="pt-BR" sz="1600" b="1" dirty="0">
                <a:solidFill>
                  <a:srgbClr val="000000"/>
                </a:solidFill>
              </a:rPr>
              <a:t>Hedge</a:t>
            </a:r>
          </a:p>
        </p:txBody>
      </p:sp>
      <p:sp>
        <p:nvSpPr>
          <p:cNvPr id="11" name="Oval 10"/>
          <p:cNvSpPr/>
          <p:nvPr/>
        </p:nvSpPr>
        <p:spPr>
          <a:xfrm>
            <a:off x="1044575" y="2276475"/>
            <a:ext cx="2519363" cy="865188"/>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Apresentação e Divulgação</a:t>
            </a:r>
          </a:p>
        </p:txBody>
      </p:sp>
      <p:sp>
        <p:nvSpPr>
          <p:cNvPr id="12" name="Oval 11"/>
          <p:cNvSpPr/>
          <p:nvPr/>
        </p:nvSpPr>
        <p:spPr>
          <a:xfrm>
            <a:off x="3276600" y="1414463"/>
            <a:ext cx="2519363"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Descontinuidade</a:t>
            </a:r>
          </a:p>
        </p:txBody>
      </p:sp>
      <p:sp>
        <p:nvSpPr>
          <p:cNvPr id="13" name="Oval 12"/>
          <p:cNvSpPr/>
          <p:nvPr/>
        </p:nvSpPr>
        <p:spPr>
          <a:xfrm>
            <a:off x="3563938" y="2719388"/>
            <a:ext cx="2087562" cy="20875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0" fontAlgn="base" hangingPunct="0">
              <a:lnSpc>
                <a:spcPts val="2000"/>
              </a:lnSpc>
              <a:spcBef>
                <a:spcPct val="0"/>
              </a:spcBef>
              <a:spcAft>
                <a:spcPct val="0"/>
              </a:spcAft>
              <a:defRPr/>
            </a:pPr>
            <a:r>
              <a:rPr lang="en-GB" b="1" dirty="0">
                <a:solidFill>
                  <a:srgbClr val="000000"/>
                </a:solidFill>
              </a:rPr>
              <a:t>IFRS 9</a:t>
            </a:r>
          </a:p>
          <a:p>
            <a:pPr algn="ctr" eaLnBrk="0" fontAlgn="base" hangingPunct="0">
              <a:lnSpc>
                <a:spcPts val="2000"/>
              </a:lnSpc>
              <a:spcBef>
                <a:spcPct val="0"/>
              </a:spcBef>
              <a:spcAft>
                <a:spcPct val="0"/>
              </a:spcAft>
              <a:defRPr/>
            </a:pPr>
            <a:r>
              <a:rPr lang="en-GB" b="1" dirty="0">
                <a:solidFill>
                  <a:srgbClr val="000000"/>
                </a:solidFill>
              </a:rPr>
              <a:t>Hedge</a:t>
            </a:r>
          </a:p>
          <a:p>
            <a:pPr algn="ctr" eaLnBrk="0" fontAlgn="base" hangingPunct="0">
              <a:lnSpc>
                <a:spcPts val="2000"/>
              </a:lnSpc>
              <a:spcBef>
                <a:spcPct val="0"/>
              </a:spcBef>
              <a:spcAft>
                <a:spcPct val="0"/>
              </a:spcAft>
              <a:defRPr/>
            </a:pPr>
            <a:r>
              <a:rPr lang="en-GB" b="1" dirty="0">
                <a:solidFill>
                  <a:srgbClr val="000000"/>
                </a:solidFill>
              </a:rPr>
              <a:t>accounting</a:t>
            </a:r>
          </a:p>
        </p:txBody>
      </p:sp>
      <p:sp>
        <p:nvSpPr>
          <p:cNvPr id="14" name="Oval 13"/>
          <p:cNvSpPr/>
          <p:nvPr/>
        </p:nvSpPr>
        <p:spPr>
          <a:xfrm>
            <a:off x="468313" y="3644900"/>
            <a:ext cx="2519362"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anchor="ctr"/>
          <a:lstStyle/>
          <a:p>
            <a:pPr algn="ctr" eaLnBrk="0" fontAlgn="base" hangingPunct="0">
              <a:lnSpc>
                <a:spcPts val="1700"/>
              </a:lnSpc>
              <a:spcBef>
                <a:spcPct val="0"/>
              </a:spcBef>
              <a:spcAft>
                <a:spcPct val="0"/>
              </a:spcAft>
              <a:defRPr/>
            </a:pPr>
            <a:r>
              <a:rPr lang="pt-BR" sz="1400" b="1" dirty="0">
                <a:solidFill>
                  <a:srgbClr val="000000"/>
                </a:solidFill>
              </a:rPr>
              <a:t>Rebalanceamento</a:t>
            </a:r>
          </a:p>
        </p:txBody>
      </p:sp>
      <p:sp>
        <p:nvSpPr>
          <p:cNvPr id="15" name="Oval 14"/>
          <p:cNvSpPr/>
          <p:nvPr/>
        </p:nvSpPr>
        <p:spPr>
          <a:xfrm>
            <a:off x="6156325" y="3644900"/>
            <a:ext cx="2519363" cy="8636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36000" tIns="36000" rIns="36000" bIns="36000" anchor="ctr"/>
          <a:lstStyle/>
          <a:p>
            <a:pPr algn="ctr" eaLnBrk="0" fontAlgn="base" hangingPunct="0">
              <a:lnSpc>
                <a:spcPts val="1700"/>
              </a:lnSpc>
              <a:spcBef>
                <a:spcPct val="0"/>
              </a:spcBef>
              <a:spcAft>
                <a:spcPct val="0"/>
              </a:spcAft>
              <a:defRPr/>
            </a:pPr>
            <a:r>
              <a:rPr lang="pt-BR" sz="1600" b="1" dirty="0">
                <a:solidFill>
                  <a:srgbClr val="000000"/>
                </a:solidFill>
              </a:rPr>
              <a:t>Instrumentos de Hedge</a:t>
            </a:r>
          </a:p>
        </p:txBody>
      </p:sp>
    </p:spTree>
    <p:extLst>
      <p:ext uri="{BB962C8B-B14F-4D97-AF65-F5344CB8AC3E}">
        <p14:creationId xmlns:p14="http://schemas.microsoft.com/office/powerpoint/2010/main" val="3888986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pt-BR" altLang="pt-BR" dirty="0"/>
              <a:t>Hedge accounting: Quadro das diferenças fundamentais</a:t>
            </a:r>
          </a:p>
        </p:txBody>
      </p:sp>
      <p:graphicFrame>
        <p:nvGraphicFramePr>
          <p:cNvPr id="9" name="Table 8"/>
          <p:cNvGraphicFramePr>
            <a:graphicFrameLocks noGrp="1"/>
          </p:cNvGraphicFramePr>
          <p:nvPr/>
        </p:nvGraphicFramePr>
        <p:xfrm>
          <a:off x="468313" y="1412875"/>
          <a:ext cx="8218487" cy="4480128"/>
        </p:xfrm>
        <a:graphic>
          <a:graphicData uri="http://schemas.openxmlformats.org/drawingml/2006/table">
            <a:tbl>
              <a:tblPr firstRow="1" bandRow="1">
                <a:tableStyleId>{5C22544A-7EE6-4342-B048-85BDC9FD1C3A}</a:tableStyleId>
              </a:tblPr>
              <a:tblGrid>
                <a:gridCol w="5399689">
                  <a:extLst>
                    <a:ext uri="{9D8B030D-6E8A-4147-A177-3AD203B41FA5}">
                      <a16:colId xmlns:a16="http://schemas.microsoft.com/office/drawing/2014/main" val="20000"/>
                    </a:ext>
                  </a:extLst>
                </a:gridCol>
                <a:gridCol w="1439917">
                  <a:extLst>
                    <a:ext uri="{9D8B030D-6E8A-4147-A177-3AD203B41FA5}">
                      <a16:colId xmlns:a16="http://schemas.microsoft.com/office/drawing/2014/main" val="20001"/>
                    </a:ext>
                  </a:extLst>
                </a:gridCol>
                <a:gridCol w="1378881">
                  <a:extLst>
                    <a:ext uri="{9D8B030D-6E8A-4147-A177-3AD203B41FA5}">
                      <a16:colId xmlns:a16="http://schemas.microsoft.com/office/drawing/2014/main" val="20002"/>
                    </a:ext>
                  </a:extLst>
                </a:gridCol>
              </a:tblGrid>
              <a:tr h="457132">
                <a:tc>
                  <a:txBody>
                    <a:bodyPr/>
                    <a:lstStyle/>
                    <a:p>
                      <a:r>
                        <a:rPr lang="pt-BR" sz="2400" noProof="0" dirty="0">
                          <a:solidFill>
                            <a:srgbClr val="333333"/>
                          </a:solidFill>
                        </a:rPr>
                        <a:t>Requerimentos</a:t>
                      </a:r>
                    </a:p>
                  </a:txBody>
                  <a:tcPr marL="91425" marR="91425" marT="45696" marB="45696">
                    <a:solidFill>
                      <a:schemeClr val="accent2"/>
                    </a:solidFill>
                  </a:tcPr>
                </a:tc>
                <a:tc>
                  <a:txBody>
                    <a:bodyPr/>
                    <a:lstStyle/>
                    <a:p>
                      <a:pPr algn="ctr"/>
                      <a:r>
                        <a:rPr lang="pt-BR" sz="2400" noProof="0" dirty="0">
                          <a:solidFill>
                            <a:srgbClr val="333333"/>
                          </a:solidFill>
                        </a:rPr>
                        <a:t>IAS 39</a:t>
                      </a:r>
                    </a:p>
                  </a:txBody>
                  <a:tcPr marL="91425" marR="91425" marT="45696" marB="45696">
                    <a:solidFill>
                      <a:schemeClr val="accent2"/>
                    </a:solidFill>
                  </a:tcPr>
                </a:tc>
                <a:tc>
                  <a:txBody>
                    <a:bodyPr/>
                    <a:lstStyle/>
                    <a:p>
                      <a:pPr algn="ctr"/>
                      <a:r>
                        <a:rPr lang="pt-BR" sz="2400" noProof="0" dirty="0">
                          <a:solidFill>
                            <a:srgbClr val="333333"/>
                          </a:solidFill>
                        </a:rPr>
                        <a:t>IFRS 9</a:t>
                      </a:r>
                    </a:p>
                  </a:txBody>
                  <a:tcPr marL="91425" marR="91425" marT="45696" marB="45696">
                    <a:solidFill>
                      <a:schemeClr val="accent2"/>
                    </a:solidFill>
                  </a:tcPr>
                </a:tc>
                <a:extLst>
                  <a:ext uri="{0D108BD9-81ED-4DB2-BD59-A6C34878D82A}">
                    <a16:rowId xmlns:a16="http://schemas.microsoft.com/office/drawing/2014/main" val="10000"/>
                  </a:ext>
                </a:extLst>
              </a:tr>
              <a:tr h="640002">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Riscos elegíveis para objeto de Hedge</a:t>
                      </a: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mn-lt"/>
                          <a:ea typeface="+mn-ea"/>
                          <a:cs typeface="+mn-cs"/>
                        </a:rPr>
                        <a:t>Itens financeiros</a:t>
                      </a:r>
                    </a:p>
                  </a:txBody>
                  <a:tcPr marL="91425" marR="91425" marT="45696" marB="45696"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mn-lt"/>
                          <a:ea typeface="+mn-ea"/>
                          <a:cs typeface="+mn-cs"/>
                        </a:rPr>
                        <a:t>Todos itens</a:t>
                      </a:r>
                    </a:p>
                  </a:txBody>
                  <a:tcPr marL="91425" marR="91425" marT="45696" marB="45696" anchor="ctr">
                    <a:solidFill>
                      <a:schemeClr val="accent6"/>
                    </a:solidFill>
                  </a:tcPr>
                </a:tc>
                <a:extLst>
                  <a:ext uri="{0D108BD9-81ED-4DB2-BD59-A6C34878D82A}">
                    <a16:rowId xmlns:a16="http://schemas.microsoft.com/office/drawing/2014/main" val="10001"/>
                  </a:ext>
                </a:extLst>
              </a:tr>
              <a:tr h="396175">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Teste 80%-125%</a:t>
                      </a: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mn-lt"/>
                          <a:ea typeface="+mn-ea"/>
                          <a:cs typeface="+mn-cs"/>
                        </a:rPr>
                        <a:t>X</a:t>
                      </a:r>
                    </a:p>
                  </a:txBody>
                  <a:tcPr marL="91425" marR="91425" marT="45696" marB="45696" anchor="ctr">
                    <a:solidFill>
                      <a:schemeClr val="accent6"/>
                    </a:solidFill>
                  </a:tcPr>
                </a:tc>
                <a:extLst>
                  <a:ext uri="{0D108BD9-81ED-4DB2-BD59-A6C34878D82A}">
                    <a16:rowId xmlns:a16="http://schemas.microsoft.com/office/drawing/2014/main" val="10002"/>
                  </a:ext>
                </a:extLst>
              </a:tr>
              <a:tr h="396175">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Teste de efetividade retrospectivo</a:t>
                      </a: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tc>
                  <a:txBody>
                    <a:bodyPr/>
                    <a:lstStyle/>
                    <a:p>
                      <a:pPr algn="ctr"/>
                      <a:r>
                        <a:rPr lang="pt-BR" sz="1800" b="1" noProof="0" dirty="0">
                          <a:solidFill>
                            <a:srgbClr val="333333"/>
                          </a:solidFill>
                          <a:latin typeface="+mn-lt"/>
                        </a:rPr>
                        <a:t>X</a:t>
                      </a:r>
                    </a:p>
                  </a:txBody>
                  <a:tcPr marL="91425" marR="91425" marT="45696" marB="45696" anchor="ctr">
                    <a:solidFill>
                      <a:schemeClr val="accent6"/>
                    </a:solidFill>
                  </a:tcPr>
                </a:tc>
                <a:extLst>
                  <a:ext uri="{0D108BD9-81ED-4DB2-BD59-A6C34878D82A}">
                    <a16:rowId xmlns:a16="http://schemas.microsoft.com/office/drawing/2014/main" val="10003"/>
                  </a:ext>
                </a:extLst>
              </a:tr>
              <a:tr h="396175">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Teste de efetividade quantitativo</a:t>
                      </a: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tc>
                  <a:txBody>
                    <a:bodyPr/>
                    <a:lstStyle/>
                    <a:p>
                      <a:pPr algn="ctr"/>
                      <a:r>
                        <a:rPr lang="pt-BR" sz="1800" b="1" noProof="0" dirty="0">
                          <a:solidFill>
                            <a:srgbClr val="333333"/>
                          </a:solidFill>
                          <a:latin typeface="+mn-lt"/>
                        </a:rPr>
                        <a:t>Depende</a:t>
                      </a:r>
                    </a:p>
                  </a:txBody>
                  <a:tcPr marL="91425" marR="91425" marT="45696" marB="45696" anchor="ctr">
                    <a:solidFill>
                      <a:schemeClr val="accent6"/>
                    </a:solidFill>
                  </a:tcPr>
                </a:tc>
                <a:extLst>
                  <a:ext uri="{0D108BD9-81ED-4DB2-BD59-A6C34878D82A}">
                    <a16:rowId xmlns:a16="http://schemas.microsoft.com/office/drawing/2014/main" val="10004"/>
                  </a:ext>
                </a:extLst>
              </a:tr>
              <a:tr h="396175">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Teste de efetividade qualitativo</a:t>
                      </a:r>
                    </a:p>
                  </a:txBody>
                  <a:tcPr marL="91425" marR="91425" marT="45696" marB="45696">
                    <a:noFill/>
                  </a:tcPr>
                </a:tc>
                <a:tc>
                  <a:txBody>
                    <a:bodyPr/>
                    <a:lstStyle/>
                    <a:p>
                      <a:pPr algn="ctr"/>
                      <a:r>
                        <a:rPr lang="pt-BR" sz="1800" b="1" noProof="0" dirty="0">
                          <a:solidFill>
                            <a:srgbClr val="333333"/>
                          </a:solidFill>
                          <a:latin typeface="+mn-lt"/>
                        </a:rPr>
                        <a:t>X</a:t>
                      </a:r>
                    </a:p>
                  </a:txBody>
                  <a:tcPr marL="91425" marR="91425" marT="45696" marB="45696"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noProof="0" dirty="0">
                          <a:solidFill>
                            <a:srgbClr val="333333"/>
                          </a:solidFill>
                          <a:latin typeface="+mn-lt"/>
                        </a:rPr>
                        <a:t>Depende</a:t>
                      </a:r>
                    </a:p>
                  </a:txBody>
                  <a:tcPr marL="91425" marR="91425" marT="45696" marB="45696" anchor="ctr">
                    <a:solidFill>
                      <a:schemeClr val="accent6"/>
                    </a:solidFill>
                  </a:tcPr>
                </a:tc>
                <a:extLst>
                  <a:ext uri="{0D108BD9-81ED-4DB2-BD59-A6C34878D82A}">
                    <a16:rowId xmlns:a16="http://schemas.microsoft.com/office/drawing/2014/main" val="10005"/>
                  </a:ext>
                </a:extLst>
              </a:tr>
              <a:tr h="700959">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Contabilização especial dos “custos do hedge”</a:t>
                      </a: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noProof="0" dirty="0">
                          <a:solidFill>
                            <a:srgbClr val="333333"/>
                          </a:solidFill>
                          <a:latin typeface="+mn-lt"/>
                        </a:rPr>
                        <a:t>X</a:t>
                      </a:r>
                    </a:p>
                  </a:txBody>
                  <a:tcPr marL="91425" marR="91425" marT="45696" marB="45696"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extLst>
                  <a:ext uri="{0D108BD9-81ED-4DB2-BD59-A6C34878D82A}">
                    <a16:rowId xmlns:a16="http://schemas.microsoft.com/office/drawing/2014/main" val="10006"/>
                  </a:ext>
                </a:extLst>
              </a:tr>
              <a:tr h="396175">
                <a:tc>
                  <a:txBody>
                    <a:bodyPr/>
                    <a:lstStyle/>
                    <a:p>
                      <a:pPr marL="360363" indent="-360363" algn="l" defTabSz="914400" rtl="0" eaLnBrk="1" fontAlgn="base" latinLnBrk="0" hangingPunct="1">
                        <a:spcBef>
                          <a:spcPct val="20000"/>
                        </a:spcBef>
                        <a:spcAft>
                          <a:spcPct val="0"/>
                        </a:spcAft>
                        <a:buClr>
                          <a:srgbClr val="FFD200"/>
                        </a:buClr>
                        <a:buSzPct val="70000"/>
                        <a:buFont typeface="Arial" pitchFamily="34" charset="0"/>
                        <a:buChar char="►"/>
                      </a:pPr>
                      <a:r>
                        <a:rPr lang="pt-BR" sz="2000" kern="1200" noProof="0" dirty="0">
                          <a:solidFill>
                            <a:srgbClr val="646464"/>
                          </a:solidFill>
                          <a:latin typeface="+mn-lt"/>
                          <a:ea typeface="+mn-ea"/>
                          <a:cs typeface="+mn-cs"/>
                        </a:rPr>
                        <a:t>Balanceamento</a:t>
                      </a:r>
                      <a:r>
                        <a:rPr lang="pt-BR" sz="2000" kern="1200" baseline="0" noProof="0" dirty="0">
                          <a:solidFill>
                            <a:srgbClr val="646464"/>
                          </a:solidFill>
                          <a:latin typeface="+mn-lt"/>
                          <a:ea typeface="+mn-ea"/>
                          <a:cs typeface="+mn-cs"/>
                        </a:rPr>
                        <a:t> da relação de hedge</a:t>
                      </a:r>
                      <a:endParaRPr lang="pt-BR" sz="2000" kern="1200" noProof="0" dirty="0">
                        <a:solidFill>
                          <a:srgbClr val="646464"/>
                        </a:solidFill>
                        <a:latin typeface="+mn-lt"/>
                        <a:ea typeface="+mn-ea"/>
                        <a:cs typeface="+mn-cs"/>
                      </a:endParaRPr>
                    </a:p>
                  </a:txBody>
                  <a:tcPr marL="91425" marR="91425" marT="45696" marB="45696">
                    <a:noFill/>
                  </a:tcPr>
                </a:tc>
                <a:tc>
                  <a:txBody>
                    <a:bodyPr/>
                    <a:lstStyle/>
                    <a:p>
                      <a:pPr algn="ctr"/>
                      <a:r>
                        <a:rPr lang="pt-BR" sz="1800" b="1" noProof="0" dirty="0">
                          <a:solidFill>
                            <a:srgbClr val="333333"/>
                          </a:solidFill>
                        </a:rPr>
                        <a:t>X</a:t>
                      </a:r>
                    </a:p>
                  </a:txBody>
                  <a:tcPr marL="91425" marR="91425" marT="45696" marB="45696" anchor="ctr">
                    <a:solidFill>
                      <a:schemeClr val="accent6"/>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extLst>
                  <a:ext uri="{0D108BD9-81ED-4DB2-BD59-A6C34878D82A}">
                    <a16:rowId xmlns:a16="http://schemas.microsoft.com/office/drawing/2014/main" val="10007"/>
                  </a:ext>
                </a:extLst>
              </a:tr>
              <a:tr h="700959">
                <a:tc>
                  <a:txBody>
                    <a:bodyPr/>
                    <a:lstStyle/>
                    <a:p>
                      <a:pPr marL="360363" indent="-360363" algn="l" rtl="0" fontAlgn="base">
                        <a:spcBef>
                          <a:spcPct val="20000"/>
                        </a:spcBef>
                        <a:spcAft>
                          <a:spcPct val="0"/>
                        </a:spcAft>
                        <a:buClr>
                          <a:srgbClr val="FFD200"/>
                        </a:buClr>
                        <a:buSzPct val="70000"/>
                        <a:buFont typeface="Arial" pitchFamily="34" charset="0"/>
                        <a:buChar char="►"/>
                      </a:pPr>
                      <a:r>
                        <a:rPr lang="pt-BR" sz="2000" noProof="0" dirty="0">
                          <a:solidFill>
                            <a:srgbClr val="646464"/>
                          </a:solidFill>
                          <a:latin typeface="+mn-lt"/>
                          <a:ea typeface="+mn-ea"/>
                          <a:cs typeface="+mn-cs"/>
                        </a:rPr>
                        <a:t>Redesignação se inefetivo, mas inalterado</a:t>
                      </a:r>
                      <a:r>
                        <a:rPr lang="pt-BR" sz="2000" baseline="0" noProof="0" dirty="0">
                          <a:solidFill>
                            <a:srgbClr val="646464"/>
                          </a:solidFill>
                          <a:latin typeface="+mn-lt"/>
                          <a:ea typeface="+mn-ea"/>
                          <a:cs typeface="+mn-cs"/>
                        </a:rPr>
                        <a:t> no gerenciamento do risco</a:t>
                      </a:r>
                      <a:endParaRPr lang="pt-BR" sz="2000" noProof="0" dirty="0">
                        <a:solidFill>
                          <a:srgbClr val="646464"/>
                        </a:solidFill>
                        <a:latin typeface="+mn-lt"/>
                        <a:ea typeface="+mn-ea"/>
                        <a:cs typeface="+mn-cs"/>
                      </a:endParaRPr>
                    </a:p>
                  </a:txBody>
                  <a:tcPr marL="91425" marR="91425" marT="45696" marB="45696">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t-BR" sz="1800" b="1" kern="1200" noProof="0" dirty="0">
                          <a:solidFill>
                            <a:srgbClr val="333333"/>
                          </a:solidFill>
                          <a:latin typeface="Wingdings" pitchFamily="2" charset="2"/>
                          <a:ea typeface="+mn-ea"/>
                          <a:cs typeface="+mn-cs"/>
                        </a:rPr>
                        <a:t>ü</a:t>
                      </a:r>
                    </a:p>
                  </a:txBody>
                  <a:tcPr marL="91425" marR="91425" marT="45696" marB="45696" anchor="ctr">
                    <a:solidFill>
                      <a:schemeClr val="accent6"/>
                    </a:solidFill>
                  </a:tcPr>
                </a:tc>
                <a:tc>
                  <a:txBody>
                    <a:bodyPr/>
                    <a:lstStyle/>
                    <a:p>
                      <a:pPr algn="ctr"/>
                      <a:r>
                        <a:rPr lang="pt-BR" sz="1800" b="1" noProof="0" dirty="0">
                          <a:solidFill>
                            <a:srgbClr val="333333"/>
                          </a:solidFill>
                          <a:latin typeface="+mn-lt"/>
                        </a:rPr>
                        <a:t>X</a:t>
                      </a:r>
                    </a:p>
                  </a:txBody>
                  <a:tcPr marL="91425" marR="91425" marT="45696" marB="45696" anchor="ctr">
                    <a:solidFill>
                      <a:schemeClr val="accent6"/>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21009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GB" sz="3000" dirty="0">
                <a:solidFill>
                  <a:schemeClr val="accent1">
                    <a:lumMod val="75000"/>
                  </a:schemeClr>
                </a:solidFill>
              </a:rPr>
              <a:t>Introdução</a:t>
            </a:r>
          </a:p>
        </p:txBody>
      </p:sp>
    </p:spTree>
    <p:extLst>
      <p:ext uri="{BB962C8B-B14F-4D97-AF65-F5344CB8AC3E}">
        <p14:creationId xmlns:p14="http://schemas.microsoft.com/office/powerpoint/2010/main" val="14531091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61938"/>
            <a:ext cx="8220075" cy="790575"/>
          </a:xfrm>
        </p:spPr>
        <p:txBody>
          <a:bodyPr/>
          <a:lstStyle/>
          <a:p>
            <a:r>
              <a:rPr lang="pt-BR" altLang="pt-BR" dirty="0"/>
              <a:t>Estratégias e objetivos de gerenciamento de riscos</a:t>
            </a:r>
          </a:p>
        </p:txBody>
      </p:sp>
      <p:sp>
        <p:nvSpPr>
          <p:cNvPr id="8" name="Rectangle 61"/>
          <p:cNvSpPr>
            <a:spLocks noChangeArrowheads="1"/>
          </p:cNvSpPr>
          <p:nvPr/>
        </p:nvSpPr>
        <p:spPr bwMode="gray">
          <a:xfrm>
            <a:off x="471488" y="1412875"/>
            <a:ext cx="8186737" cy="2592388"/>
          </a:xfrm>
          <a:prstGeom prst="rect">
            <a:avLst/>
          </a:prstGeom>
          <a:solidFill>
            <a:schemeClr val="accent6"/>
          </a:solidFill>
          <a:ln w="9525">
            <a:noFill/>
            <a:miter lim="800000"/>
            <a:headEnd/>
            <a:tailEnd/>
          </a:ln>
          <a:effectLst/>
        </p:spPr>
        <p:txBody>
          <a:bodyPr/>
          <a:lstStyle/>
          <a:p>
            <a:pPr>
              <a:spcBef>
                <a:spcPct val="0"/>
              </a:spcBef>
              <a:spcAft>
                <a:spcPts val="300"/>
              </a:spcAft>
              <a:defRPr/>
            </a:pPr>
            <a:r>
              <a:rPr lang="pt-BR" sz="2200" b="1" kern="0" dirty="0">
                <a:solidFill>
                  <a:srgbClr val="808080"/>
                </a:solidFill>
                <a:cs typeface="Arial" panose="020B0604020202020204" pitchFamily="34" charset="0"/>
              </a:rPr>
              <a:t>Estratégia de gerenciamento de Riscos</a:t>
            </a:r>
            <a:endParaRPr lang="pt-BR" sz="2200" b="1" i="1" kern="0" dirty="0">
              <a:solidFill>
                <a:srgbClr val="808080"/>
              </a:solidFill>
              <a:cs typeface="Arial" panose="020B0604020202020204" pitchFamily="34" charset="0"/>
            </a:endParaRP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Estabelecida em um nível mais elevado (por exemplo, entidade);</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Identifica riscos (em geral) e como entidade responde a eles;</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Normalmente utilizado por um longo período;</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Pode incluir flexibilidade;</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Muitas vezes, um documento formal;</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lumMod val="75000"/>
                  </a:srgbClr>
                </a:solidFill>
                <a:cs typeface="Arial" panose="020B0604020202020204" pitchFamily="34" charset="0"/>
              </a:rPr>
              <a:t>Parte da documentação de hedge;</a:t>
            </a:r>
          </a:p>
        </p:txBody>
      </p:sp>
      <p:sp>
        <p:nvSpPr>
          <p:cNvPr id="9" name="Rectangle 61"/>
          <p:cNvSpPr>
            <a:spLocks noChangeArrowheads="1"/>
          </p:cNvSpPr>
          <p:nvPr/>
        </p:nvSpPr>
        <p:spPr bwMode="gray">
          <a:xfrm>
            <a:off x="471488" y="4005263"/>
            <a:ext cx="8186737" cy="1909762"/>
          </a:xfrm>
          <a:prstGeom prst="rect">
            <a:avLst/>
          </a:prstGeom>
          <a:solidFill>
            <a:schemeClr val="tx2"/>
          </a:solidFill>
          <a:ln w="25400" cap="flat" cmpd="sng" algn="ctr">
            <a:noFill/>
            <a:prstDash val="solid"/>
            <a:headEnd/>
            <a:tailEnd/>
          </a:ln>
          <a:effectLst/>
        </p:spPr>
        <p:txBody>
          <a:bodyPr/>
          <a:lstStyle/>
          <a:p>
            <a:pPr>
              <a:spcBef>
                <a:spcPct val="50000"/>
              </a:spcBef>
              <a:spcAft>
                <a:spcPts val="600"/>
              </a:spcAft>
              <a:defRPr/>
            </a:pPr>
            <a:r>
              <a:rPr lang="pt-BR" sz="2200" b="1" kern="0" dirty="0">
                <a:solidFill>
                  <a:srgbClr val="000000">
                    <a:lumMod val="50000"/>
                    <a:lumOff val="50000"/>
                  </a:srgbClr>
                </a:solidFill>
                <a:cs typeface="Arial" panose="020B0604020202020204" pitchFamily="34" charset="0"/>
              </a:rPr>
              <a:t>Objetivo da gestão de riscos</a:t>
            </a:r>
            <a:endParaRPr lang="pt-BR" sz="2200" b="1" i="1" kern="0" dirty="0">
              <a:solidFill>
                <a:srgbClr val="000000">
                  <a:lumMod val="50000"/>
                  <a:lumOff val="50000"/>
                </a:srgbClr>
              </a:solidFill>
              <a:cs typeface="Arial" panose="020B0604020202020204" pitchFamily="34" charset="0"/>
            </a:endParaRP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solidFill>
                <a:cs typeface="Arial" panose="020B0604020202020204" pitchFamily="34" charset="0"/>
              </a:rPr>
              <a:t>Aplica-se a nível de particular relação de cobertura</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solidFill>
                <a:cs typeface="Arial" panose="020B0604020202020204" pitchFamily="34" charset="0"/>
              </a:rPr>
              <a:t>Descreve como um instrumento de hedge em particular é usado para cobrir a exposição designada como item coberto</a:t>
            </a:r>
          </a:p>
          <a:p>
            <a:pPr marL="342900" indent="-354013" eaLnBrk="0" fontAlgn="base" hangingPunct="0">
              <a:lnSpc>
                <a:spcPts val="2200"/>
              </a:lnSpc>
              <a:spcBef>
                <a:spcPts val="600"/>
              </a:spcBef>
              <a:spcAft>
                <a:spcPct val="0"/>
              </a:spcAft>
              <a:buClr>
                <a:srgbClr val="FFD200"/>
              </a:buClr>
              <a:buSzPct val="75000"/>
              <a:buFont typeface="Arial" charset="0"/>
              <a:buChar char="►"/>
              <a:defRPr/>
            </a:pPr>
            <a:r>
              <a:rPr lang="pt-BR" sz="2000" kern="0" dirty="0">
                <a:solidFill>
                  <a:srgbClr val="808080"/>
                </a:solidFill>
                <a:cs typeface="Arial" panose="020B0604020202020204" pitchFamily="34" charset="0"/>
              </a:rPr>
              <a:t>Parte da documentação de hedge</a:t>
            </a:r>
            <a:endParaRPr lang="en-GB" sz="1600" kern="0" dirty="0">
              <a:solidFill>
                <a:srgbClr val="808080"/>
              </a:solidFill>
              <a:cs typeface="Arial" panose="020B0604020202020204" pitchFamily="34" charset="0"/>
            </a:endParaRPr>
          </a:p>
        </p:txBody>
      </p:sp>
    </p:spTree>
    <p:extLst>
      <p:ext uri="{BB962C8B-B14F-4D97-AF65-F5344CB8AC3E}">
        <p14:creationId xmlns:p14="http://schemas.microsoft.com/office/powerpoint/2010/main" val="2527684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pt-BR" altLang="pt-BR" dirty="0"/>
              <a:t>Estratégia e objetivo do gerenciamento de riscos : uma atenção melhor</a:t>
            </a:r>
          </a:p>
        </p:txBody>
      </p:sp>
      <p:sp>
        <p:nvSpPr>
          <p:cNvPr id="41987" name="Content Placeholder 2"/>
          <p:cNvSpPr>
            <a:spLocks noGrp="1"/>
          </p:cNvSpPr>
          <p:nvPr>
            <p:ph idx="1"/>
          </p:nvPr>
        </p:nvSpPr>
        <p:spPr>
          <a:xfrm>
            <a:off x="457200" y="1336675"/>
            <a:ext cx="8220075" cy="1516063"/>
          </a:xfrm>
        </p:spPr>
        <p:txBody>
          <a:bodyPr/>
          <a:lstStyle/>
          <a:p>
            <a:pPr marL="354013" lvl="2">
              <a:buFont typeface="Arial" panose="020B0604020202020204" pitchFamily="34" charset="0"/>
              <a:buNone/>
            </a:pPr>
            <a:r>
              <a:rPr lang="pt-BR" altLang="pt-BR" sz="2400" b="1" dirty="0"/>
              <a:t>Por quê a estratégia e os objetivos do gerenciamento de riscos são importantes?</a:t>
            </a:r>
          </a:p>
          <a:p>
            <a:pPr marL="354013" lvl="2"/>
            <a:r>
              <a:rPr lang="pt-BR" altLang="pt-BR" sz="2400" dirty="0"/>
              <a:t>Conecta a atividade de gerenciamento de riscos e a contabilidade</a:t>
            </a:r>
            <a:r>
              <a:rPr lang="en-GB" altLang="pt-BR" sz="2400" dirty="0"/>
              <a:t>.</a:t>
            </a:r>
          </a:p>
          <a:p>
            <a:pPr marL="354013" lvl="2"/>
            <a:r>
              <a:rPr lang="pt-BR" altLang="pt-BR" sz="2400" dirty="0"/>
              <a:t>Quando deve afetar a descontinuidade de hedge</a:t>
            </a:r>
          </a:p>
        </p:txBody>
      </p:sp>
      <p:sp>
        <p:nvSpPr>
          <p:cNvPr id="33" name="Rectangle 32"/>
          <p:cNvSpPr/>
          <p:nvPr/>
        </p:nvSpPr>
        <p:spPr>
          <a:xfrm>
            <a:off x="1979613" y="3390900"/>
            <a:ext cx="2246312" cy="1025525"/>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pt-BR" sz="2000" dirty="0">
                <a:solidFill>
                  <a:srgbClr val="000000"/>
                </a:solidFill>
              </a:rPr>
              <a:t>Atividade de gerenciamento de riscos</a:t>
            </a:r>
          </a:p>
        </p:txBody>
      </p:sp>
      <p:sp>
        <p:nvSpPr>
          <p:cNvPr id="34" name="Rectangle 33"/>
          <p:cNvSpPr/>
          <p:nvPr/>
        </p:nvSpPr>
        <p:spPr>
          <a:xfrm>
            <a:off x="4838700" y="3390900"/>
            <a:ext cx="2246313" cy="1025525"/>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pt-BR" dirty="0">
                <a:solidFill>
                  <a:srgbClr val="808080"/>
                </a:solidFill>
              </a:rPr>
              <a:t>Contabilidade para gerenciamento de riscos</a:t>
            </a:r>
          </a:p>
        </p:txBody>
      </p:sp>
      <p:sp>
        <p:nvSpPr>
          <p:cNvPr id="35" name="Rectangle 34"/>
          <p:cNvSpPr/>
          <p:nvPr/>
        </p:nvSpPr>
        <p:spPr>
          <a:xfrm>
            <a:off x="1979613" y="4886325"/>
            <a:ext cx="2246312" cy="1025525"/>
          </a:xfrm>
          <a:prstGeom prst="rect">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pt-BR" sz="2000" dirty="0">
                <a:solidFill>
                  <a:srgbClr val="808080"/>
                </a:solidFill>
              </a:rPr>
              <a:t>Estratégia de gerenciamento de riscos</a:t>
            </a:r>
          </a:p>
        </p:txBody>
      </p:sp>
      <p:sp>
        <p:nvSpPr>
          <p:cNvPr id="36" name="Down Arrow 35"/>
          <p:cNvSpPr/>
          <p:nvPr/>
        </p:nvSpPr>
        <p:spPr>
          <a:xfrm>
            <a:off x="2943225" y="4491038"/>
            <a:ext cx="247650" cy="307975"/>
          </a:xfrm>
          <a:prstGeom prst="downArrow">
            <a:avLst/>
          </a:pr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eaLnBrk="0" fontAlgn="base" hangingPunct="0">
              <a:spcBef>
                <a:spcPct val="0"/>
              </a:spcBef>
              <a:spcAft>
                <a:spcPct val="0"/>
              </a:spcAft>
              <a:defRPr/>
            </a:pPr>
            <a:endParaRPr lang="en-GB" sz="1200" dirty="0">
              <a:solidFill>
                <a:srgbClr val="000000"/>
              </a:solidFill>
            </a:endParaRPr>
          </a:p>
        </p:txBody>
      </p:sp>
      <p:sp>
        <p:nvSpPr>
          <p:cNvPr id="37" name="Rectangle 36"/>
          <p:cNvSpPr/>
          <p:nvPr/>
        </p:nvSpPr>
        <p:spPr>
          <a:xfrm>
            <a:off x="4838700" y="4886325"/>
            <a:ext cx="2246313" cy="1025525"/>
          </a:xfrm>
          <a:prstGeom prst="rect">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fontAlgn="base" hangingPunct="0">
              <a:spcBef>
                <a:spcPct val="0"/>
              </a:spcBef>
              <a:spcAft>
                <a:spcPct val="0"/>
              </a:spcAft>
              <a:defRPr/>
            </a:pPr>
            <a:r>
              <a:rPr lang="pt-BR" sz="2000" dirty="0">
                <a:solidFill>
                  <a:srgbClr val="FFFFFF"/>
                </a:solidFill>
              </a:rPr>
              <a:t>Objetivos do gerenciamento de riscos</a:t>
            </a:r>
          </a:p>
        </p:txBody>
      </p:sp>
      <p:sp>
        <p:nvSpPr>
          <p:cNvPr id="38" name="Down Arrow 37"/>
          <p:cNvSpPr/>
          <p:nvPr/>
        </p:nvSpPr>
        <p:spPr>
          <a:xfrm>
            <a:off x="4438714" y="5273166"/>
            <a:ext cx="247136" cy="308923"/>
          </a:xfrm>
          <a:prstGeom prst="downArrow">
            <a:avLst/>
          </a:prstGeom>
          <a:solidFill>
            <a:schemeClr val="bg1"/>
          </a:solidFill>
          <a:ln w="9525">
            <a:solidFill>
              <a:schemeClr val="accent1"/>
            </a:solid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lstStyle/>
          <a:p>
            <a:pPr algn="ctr" eaLnBrk="0" fontAlgn="base" hangingPunct="0">
              <a:spcBef>
                <a:spcPct val="0"/>
              </a:spcBef>
              <a:spcAft>
                <a:spcPct val="0"/>
              </a:spcAft>
              <a:defRPr/>
            </a:pPr>
            <a:endParaRPr lang="en-GB" sz="1200" dirty="0">
              <a:solidFill>
                <a:srgbClr val="000000"/>
              </a:solidFill>
            </a:endParaRPr>
          </a:p>
        </p:txBody>
      </p:sp>
      <p:sp>
        <p:nvSpPr>
          <p:cNvPr id="39" name="Down Arrow 38"/>
          <p:cNvSpPr/>
          <p:nvPr/>
        </p:nvSpPr>
        <p:spPr>
          <a:xfrm>
            <a:off x="5826839" y="4494689"/>
            <a:ext cx="247136" cy="308923"/>
          </a:xfrm>
          <a:prstGeom prst="downArrow">
            <a:avLst/>
          </a:prstGeom>
          <a:solidFill>
            <a:schemeClr val="bg1"/>
          </a:solidFill>
          <a:ln w="9525">
            <a:solidFill>
              <a:schemeClr val="accent1"/>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lstStyle/>
          <a:p>
            <a:pPr algn="ctr" eaLnBrk="0" fontAlgn="base" hangingPunct="0">
              <a:spcBef>
                <a:spcPct val="0"/>
              </a:spcBef>
              <a:spcAft>
                <a:spcPct val="0"/>
              </a:spcAft>
              <a:defRPr/>
            </a:pPr>
            <a:endParaRPr lang="en-GB" sz="1200" dirty="0">
              <a:solidFill>
                <a:srgbClr val="000000"/>
              </a:solidFill>
            </a:endParaRPr>
          </a:p>
        </p:txBody>
      </p:sp>
    </p:spTree>
    <p:extLst>
      <p:ext uri="{BB962C8B-B14F-4D97-AF65-F5344CB8AC3E}">
        <p14:creationId xmlns:p14="http://schemas.microsoft.com/office/powerpoint/2010/main" val="1890765146"/>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457200" y="261938"/>
            <a:ext cx="8220075" cy="790575"/>
          </a:xfrm>
        </p:spPr>
        <p:txBody>
          <a:bodyPr/>
          <a:lstStyle/>
          <a:p>
            <a:r>
              <a:rPr lang="pt-BR" altLang="pt-BR" dirty="0"/>
              <a:t>Exemplos de estratégia e objetivos de gestão de riscos</a:t>
            </a:r>
            <a:endParaRPr lang="en-GB" altLang="pt-BR" dirty="0"/>
          </a:p>
        </p:txBody>
      </p:sp>
      <p:graphicFrame>
        <p:nvGraphicFramePr>
          <p:cNvPr id="12" name="Table 11"/>
          <p:cNvGraphicFramePr>
            <a:graphicFrameLocks noGrp="1"/>
          </p:cNvGraphicFramePr>
          <p:nvPr/>
        </p:nvGraphicFramePr>
        <p:xfrm>
          <a:off x="468313" y="1412875"/>
          <a:ext cx="8207376" cy="4497387"/>
        </p:xfrm>
        <a:graphic>
          <a:graphicData uri="http://schemas.openxmlformats.org/drawingml/2006/table">
            <a:tbl>
              <a:tblPr firstRow="1" bandRow="1"/>
              <a:tblGrid>
                <a:gridCol w="4103688">
                  <a:extLst>
                    <a:ext uri="{9D8B030D-6E8A-4147-A177-3AD203B41FA5}">
                      <a16:colId xmlns:a16="http://schemas.microsoft.com/office/drawing/2014/main" val="20000"/>
                    </a:ext>
                  </a:extLst>
                </a:gridCol>
                <a:gridCol w="4103688">
                  <a:extLst>
                    <a:ext uri="{9D8B030D-6E8A-4147-A177-3AD203B41FA5}">
                      <a16:colId xmlns:a16="http://schemas.microsoft.com/office/drawing/2014/main" val="20001"/>
                    </a:ext>
                  </a:extLst>
                </a:gridCol>
              </a:tblGrid>
              <a:tr h="469455">
                <a:tc>
                  <a:txBody>
                    <a:bodyPr/>
                    <a:lstStyle>
                      <a:defPPr>
                        <a:defRPr lang="en-US"/>
                      </a:defPPr>
                      <a:lvl1pPr marL="0" algn="l" defTabSz="914400" rtl="0" eaLnBrk="1" latinLnBrk="0" hangingPunct="1">
                        <a:defRPr sz="1800" b="1" kern="1200">
                          <a:solidFill>
                            <a:schemeClr val="lt1"/>
                          </a:solidFill>
                          <a:latin typeface="Arial"/>
                          <a:ea typeface=""/>
                          <a:cs typeface=""/>
                        </a:defRPr>
                      </a:lvl1pPr>
                      <a:lvl2pPr marL="457200" algn="l" defTabSz="914400" rtl="0" eaLnBrk="1" latinLnBrk="0" hangingPunct="1">
                        <a:defRPr sz="1800" b="1" kern="1200">
                          <a:solidFill>
                            <a:schemeClr val="lt1"/>
                          </a:solidFill>
                          <a:latin typeface="Arial"/>
                          <a:ea typeface=""/>
                          <a:cs typeface=""/>
                        </a:defRPr>
                      </a:lvl2pPr>
                      <a:lvl3pPr marL="914400" algn="l" defTabSz="914400" rtl="0" eaLnBrk="1" latinLnBrk="0" hangingPunct="1">
                        <a:defRPr sz="1800" b="1" kern="1200">
                          <a:solidFill>
                            <a:schemeClr val="lt1"/>
                          </a:solidFill>
                          <a:latin typeface="Arial"/>
                          <a:ea typeface=""/>
                          <a:cs typeface=""/>
                        </a:defRPr>
                      </a:lvl3pPr>
                      <a:lvl4pPr marL="1371600" algn="l" defTabSz="914400" rtl="0" eaLnBrk="1" latinLnBrk="0" hangingPunct="1">
                        <a:defRPr sz="1800" b="1" kern="1200">
                          <a:solidFill>
                            <a:schemeClr val="lt1"/>
                          </a:solidFill>
                          <a:latin typeface="Arial"/>
                          <a:ea typeface=""/>
                          <a:cs typeface=""/>
                        </a:defRPr>
                      </a:lvl4pPr>
                      <a:lvl5pPr marL="1828800" algn="l" defTabSz="914400" rtl="0" eaLnBrk="1" latinLnBrk="0" hangingPunct="1">
                        <a:defRPr sz="1800" b="1" kern="1200">
                          <a:solidFill>
                            <a:schemeClr val="lt1"/>
                          </a:solidFill>
                          <a:latin typeface="Arial"/>
                          <a:ea typeface=""/>
                          <a:cs typeface=""/>
                        </a:defRPr>
                      </a:lvl5pPr>
                      <a:lvl6pPr marL="2286000" algn="l" defTabSz="914400" rtl="0" eaLnBrk="1" latinLnBrk="0" hangingPunct="1">
                        <a:defRPr sz="1800" b="1" kern="1200">
                          <a:solidFill>
                            <a:schemeClr val="lt1"/>
                          </a:solidFill>
                          <a:latin typeface="Arial"/>
                          <a:ea typeface=""/>
                          <a:cs typeface=""/>
                        </a:defRPr>
                      </a:lvl6pPr>
                      <a:lvl7pPr marL="2743200" algn="l" defTabSz="914400" rtl="0" eaLnBrk="1" latinLnBrk="0" hangingPunct="1">
                        <a:defRPr sz="1800" b="1" kern="1200">
                          <a:solidFill>
                            <a:schemeClr val="lt1"/>
                          </a:solidFill>
                          <a:latin typeface="Arial"/>
                          <a:ea typeface=""/>
                          <a:cs typeface=""/>
                        </a:defRPr>
                      </a:lvl7pPr>
                      <a:lvl8pPr marL="3200400" algn="l" defTabSz="914400" rtl="0" eaLnBrk="1" latinLnBrk="0" hangingPunct="1">
                        <a:defRPr sz="1800" b="1" kern="1200">
                          <a:solidFill>
                            <a:schemeClr val="lt1"/>
                          </a:solidFill>
                          <a:latin typeface="Arial"/>
                          <a:ea typeface=""/>
                          <a:cs typeface=""/>
                        </a:defRPr>
                      </a:lvl8pPr>
                      <a:lvl9pPr marL="3657600" algn="l" defTabSz="914400" rtl="0" eaLnBrk="1" latinLnBrk="0" hangingPunct="1">
                        <a:defRPr sz="1800" b="1" kern="1200">
                          <a:solidFill>
                            <a:schemeClr val="lt1"/>
                          </a:solidFill>
                          <a:latin typeface="Arial"/>
                          <a:ea typeface=""/>
                          <a:cs typeface=""/>
                        </a:defRPr>
                      </a:lvl9pPr>
                    </a:lstStyle>
                    <a:p>
                      <a:r>
                        <a:rPr lang="pt-BR" sz="2000" noProof="0" dirty="0">
                          <a:solidFill>
                            <a:schemeClr val="tx2"/>
                          </a:solidFill>
                        </a:rPr>
                        <a:t>Estratégia de gestão de riscos</a:t>
                      </a:r>
                      <a:r>
                        <a:rPr lang="pt-BR" sz="2000" baseline="0" noProof="0" dirty="0">
                          <a:solidFill>
                            <a:schemeClr val="tx2"/>
                          </a:solidFill>
                        </a:rPr>
                        <a:t> </a:t>
                      </a:r>
                      <a:endParaRPr lang="pt-BR" sz="2000" noProof="0" dirty="0">
                        <a:solidFill>
                          <a:schemeClr val="tx2"/>
                        </a:solidFill>
                      </a:endParaRPr>
                    </a:p>
                  </a:txBody>
                  <a:tcPr marL="91431" marR="91431" marT="45715" marB="4571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646464"/>
                    </a:solidFill>
                  </a:tcPr>
                </a:tc>
                <a:tc>
                  <a:txBody>
                    <a:bodyPr/>
                    <a:lstStyle>
                      <a:defPPr>
                        <a:defRPr lang="en-US"/>
                      </a:defPPr>
                      <a:lvl1pPr marL="0" algn="l" defTabSz="914400" rtl="0" eaLnBrk="1" latinLnBrk="0" hangingPunct="1">
                        <a:defRPr sz="1800" b="1" kern="1200">
                          <a:solidFill>
                            <a:schemeClr val="lt1"/>
                          </a:solidFill>
                          <a:latin typeface="Arial"/>
                          <a:ea typeface=""/>
                          <a:cs typeface=""/>
                        </a:defRPr>
                      </a:lvl1pPr>
                      <a:lvl2pPr marL="457200" algn="l" defTabSz="914400" rtl="0" eaLnBrk="1" latinLnBrk="0" hangingPunct="1">
                        <a:defRPr sz="1800" b="1" kern="1200">
                          <a:solidFill>
                            <a:schemeClr val="lt1"/>
                          </a:solidFill>
                          <a:latin typeface="Arial"/>
                          <a:ea typeface=""/>
                          <a:cs typeface=""/>
                        </a:defRPr>
                      </a:lvl2pPr>
                      <a:lvl3pPr marL="914400" algn="l" defTabSz="914400" rtl="0" eaLnBrk="1" latinLnBrk="0" hangingPunct="1">
                        <a:defRPr sz="1800" b="1" kern="1200">
                          <a:solidFill>
                            <a:schemeClr val="lt1"/>
                          </a:solidFill>
                          <a:latin typeface="Arial"/>
                          <a:ea typeface=""/>
                          <a:cs typeface=""/>
                        </a:defRPr>
                      </a:lvl3pPr>
                      <a:lvl4pPr marL="1371600" algn="l" defTabSz="914400" rtl="0" eaLnBrk="1" latinLnBrk="0" hangingPunct="1">
                        <a:defRPr sz="1800" b="1" kern="1200">
                          <a:solidFill>
                            <a:schemeClr val="lt1"/>
                          </a:solidFill>
                          <a:latin typeface="Arial"/>
                          <a:ea typeface=""/>
                          <a:cs typeface=""/>
                        </a:defRPr>
                      </a:lvl4pPr>
                      <a:lvl5pPr marL="1828800" algn="l" defTabSz="914400" rtl="0" eaLnBrk="1" latinLnBrk="0" hangingPunct="1">
                        <a:defRPr sz="1800" b="1" kern="1200">
                          <a:solidFill>
                            <a:schemeClr val="lt1"/>
                          </a:solidFill>
                          <a:latin typeface="Arial"/>
                          <a:ea typeface=""/>
                          <a:cs typeface=""/>
                        </a:defRPr>
                      </a:lvl5pPr>
                      <a:lvl6pPr marL="2286000" algn="l" defTabSz="914400" rtl="0" eaLnBrk="1" latinLnBrk="0" hangingPunct="1">
                        <a:defRPr sz="1800" b="1" kern="1200">
                          <a:solidFill>
                            <a:schemeClr val="lt1"/>
                          </a:solidFill>
                          <a:latin typeface="Arial"/>
                          <a:ea typeface=""/>
                          <a:cs typeface=""/>
                        </a:defRPr>
                      </a:lvl6pPr>
                      <a:lvl7pPr marL="2743200" algn="l" defTabSz="914400" rtl="0" eaLnBrk="1" latinLnBrk="0" hangingPunct="1">
                        <a:defRPr sz="1800" b="1" kern="1200">
                          <a:solidFill>
                            <a:schemeClr val="lt1"/>
                          </a:solidFill>
                          <a:latin typeface="Arial"/>
                          <a:ea typeface=""/>
                          <a:cs typeface=""/>
                        </a:defRPr>
                      </a:lvl7pPr>
                      <a:lvl8pPr marL="3200400" algn="l" defTabSz="914400" rtl="0" eaLnBrk="1" latinLnBrk="0" hangingPunct="1">
                        <a:defRPr sz="1800" b="1" kern="1200">
                          <a:solidFill>
                            <a:schemeClr val="lt1"/>
                          </a:solidFill>
                          <a:latin typeface="Arial"/>
                          <a:ea typeface=""/>
                          <a:cs typeface=""/>
                        </a:defRPr>
                      </a:lvl8pPr>
                      <a:lvl9pPr marL="3657600" algn="l" defTabSz="914400" rtl="0" eaLnBrk="1" latinLnBrk="0" hangingPunct="1">
                        <a:defRPr sz="1800" b="1" kern="1200">
                          <a:solidFill>
                            <a:schemeClr val="lt1"/>
                          </a:solidFill>
                          <a:latin typeface="Arial"/>
                          <a:ea typeface=""/>
                          <a:cs typeface=""/>
                        </a:defRPr>
                      </a:lvl9pPr>
                    </a:lstStyle>
                    <a:p>
                      <a:r>
                        <a:rPr lang="pt-BR" sz="2000" noProof="0" dirty="0">
                          <a:solidFill>
                            <a:schemeClr val="tx2"/>
                          </a:solidFill>
                        </a:rPr>
                        <a:t>Objetivos de gestão</a:t>
                      </a:r>
                      <a:r>
                        <a:rPr lang="pt-BR" sz="2000" baseline="0" noProof="0" dirty="0">
                          <a:solidFill>
                            <a:schemeClr val="tx2"/>
                          </a:solidFill>
                        </a:rPr>
                        <a:t> de riscos</a:t>
                      </a:r>
                      <a:endParaRPr lang="pt-BR" sz="2000" noProof="0" dirty="0">
                        <a:solidFill>
                          <a:schemeClr val="tx2"/>
                        </a:solidFill>
                      </a:endParaRPr>
                    </a:p>
                  </a:txBody>
                  <a:tcPr marL="91431" marR="91431" marT="45715" marB="45715">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646464"/>
                    </a:solidFill>
                  </a:tcPr>
                </a:tc>
                <a:extLst>
                  <a:ext uri="{0D108BD9-81ED-4DB2-BD59-A6C34878D82A}">
                    <a16:rowId xmlns:a16="http://schemas.microsoft.com/office/drawing/2014/main" val="10000"/>
                  </a:ext>
                </a:extLst>
              </a:tr>
              <a:tr h="1342644">
                <a:tc>
                  <a:txBody>
                    <a:bodyPr/>
                    <a:lstStyle>
                      <a:defPPr>
                        <a:defRPr lang="en-US"/>
                      </a:defPPr>
                      <a:lvl1pPr marL="0" algn="l" defTabSz="914400" rtl="0" eaLnBrk="1" latinLnBrk="0" hangingPunct="1">
                        <a:defRPr sz="1800" kern="1200">
                          <a:solidFill>
                            <a:schemeClr val="dk1"/>
                          </a:solidFill>
                          <a:latin typeface="Arial"/>
                          <a:ea typeface=""/>
                          <a:cs typeface=""/>
                        </a:defRPr>
                      </a:lvl1pPr>
                      <a:lvl2pPr marL="457200" algn="l" defTabSz="914400" rtl="0" eaLnBrk="1" latinLnBrk="0" hangingPunct="1">
                        <a:defRPr sz="1800" kern="1200">
                          <a:solidFill>
                            <a:schemeClr val="dk1"/>
                          </a:solidFill>
                          <a:latin typeface="Arial"/>
                          <a:ea typeface=""/>
                          <a:cs typeface=""/>
                        </a:defRPr>
                      </a:lvl2pPr>
                      <a:lvl3pPr marL="914400" algn="l" defTabSz="914400" rtl="0" eaLnBrk="1" latinLnBrk="0" hangingPunct="1">
                        <a:defRPr sz="1800" kern="1200">
                          <a:solidFill>
                            <a:schemeClr val="dk1"/>
                          </a:solidFill>
                          <a:latin typeface="Arial"/>
                          <a:ea typeface=""/>
                          <a:cs typeface=""/>
                        </a:defRPr>
                      </a:lvl3pPr>
                      <a:lvl4pPr marL="1371600" algn="l" defTabSz="914400" rtl="0" eaLnBrk="1" latinLnBrk="0" hangingPunct="1">
                        <a:defRPr sz="1800" kern="1200">
                          <a:solidFill>
                            <a:schemeClr val="dk1"/>
                          </a:solidFill>
                          <a:latin typeface="Arial"/>
                          <a:ea typeface=""/>
                          <a:cs typeface=""/>
                        </a:defRPr>
                      </a:lvl4pPr>
                      <a:lvl5pPr marL="1828800" algn="l" defTabSz="914400" rtl="0" eaLnBrk="1" latinLnBrk="0" hangingPunct="1">
                        <a:defRPr sz="1800" kern="1200">
                          <a:solidFill>
                            <a:schemeClr val="dk1"/>
                          </a:solidFill>
                          <a:latin typeface="Arial"/>
                          <a:ea typeface=""/>
                          <a:cs typeface=""/>
                        </a:defRPr>
                      </a:lvl5pPr>
                      <a:lvl6pPr marL="2286000" algn="l" defTabSz="914400" rtl="0" eaLnBrk="1" latinLnBrk="0" hangingPunct="1">
                        <a:defRPr sz="1800" kern="1200">
                          <a:solidFill>
                            <a:schemeClr val="dk1"/>
                          </a:solidFill>
                          <a:latin typeface="Arial"/>
                          <a:ea typeface=""/>
                          <a:cs typeface=""/>
                        </a:defRPr>
                      </a:lvl6pPr>
                      <a:lvl7pPr marL="2743200" algn="l" defTabSz="914400" rtl="0" eaLnBrk="1" latinLnBrk="0" hangingPunct="1">
                        <a:defRPr sz="1800" kern="1200">
                          <a:solidFill>
                            <a:schemeClr val="dk1"/>
                          </a:solidFill>
                          <a:latin typeface="Arial"/>
                          <a:ea typeface=""/>
                          <a:cs typeface=""/>
                        </a:defRPr>
                      </a:lvl7pPr>
                      <a:lvl8pPr marL="3200400" algn="l" defTabSz="914400" rtl="0" eaLnBrk="1" latinLnBrk="0" hangingPunct="1">
                        <a:defRPr sz="1800" kern="1200">
                          <a:solidFill>
                            <a:schemeClr val="dk1"/>
                          </a:solidFill>
                          <a:latin typeface="Arial"/>
                          <a:ea typeface=""/>
                          <a:cs typeface=""/>
                        </a:defRPr>
                      </a:lvl8pPr>
                      <a:lvl9pPr marL="3657600" algn="l" defTabSz="914400" rtl="0" eaLnBrk="1" latinLnBrk="0" hangingPunct="1">
                        <a:defRPr sz="1800" kern="1200">
                          <a:solidFill>
                            <a:schemeClr val="dk1"/>
                          </a:solidFill>
                          <a:latin typeface="Arial"/>
                          <a:ea typeface=""/>
                          <a:cs typeface=""/>
                        </a:defRPr>
                      </a:lvl9pPr>
                    </a:lstStyle>
                    <a:p>
                      <a:r>
                        <a:rPr lang="pt-BR" sz="2000" noProof="0" dirty="0">
                          <a:solidFill>
                            <a:schemeClr val="tx1"/>
                          </a:solidFill>
                        </a:rPr>
                        <a:t>Manter 40% dos passivos</a:t>
                      </a:r>
                      <a:r>
                        <a:rPr lang="pt-BR" sz="2000" baseline="0" noProof="0" dirty="0">
                          <a:solidFill>
                            <a:schemeClr val="tx1"/>
                          </a:solidFill>
                        </a:rPr>
                        <a:t> com taxas pós fixadas</a:t>
                      </a:r>
                      <a:endParaRPr lang="pt-BR" sz="2000" noProof="0" dirty="0">
                        <a:solidFill>
                          <a:schemeClr val="tx1"/>
                        </a:solidFill>
                      </a:endParaRPr>
                    </a:p>
                  </a:txBody>
                  <a:tcPr marL="91431" marR="91431" marT="45715" marB="4571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solidFill>
                  </a:tcPr>
                </a:tc>
                <a:tc>
                  <a:txBody>
                    <a:bodyPr/>
                    <a:lstStyle>
                      <a:defPPr>
                        <a:defRPr lang="en-US"/>
                      </a:defPPr>
                      <a:lvl1pPr marL="0" algn="l" defTabSz="914400" rtl="0" eaLnBrk="1" latinLnBrk="0" hangingPunct="1">
                        <a:defRPr sz="1800" kern="1200">
                          <a:solidFill>
                            <a:schemeClr val="dk1"/>
                          </a:solidFill>
                          <a:latin typeface="Arial"/>
                          <a:ea typeface=""/>
                          <a:cs typeface=""/>
                        </a:defRPr>
                      </a:lvl1pPr>
                      <a:lvl2pPr marL="457200" algn="l" defTabSz="914400" rtl="0" eaLnBrk="1" latinLnBrk="0" hangingPunct="1">
                        <a:defRPr sz="1800" kern="1200">
                          <a:solidFill>
                            <a:schemeClr val="dk1"/>
                          </a:solidFill>
                          <a:latin typeface="Arial"/>
                          <a:ea typeface=""/>
                          <a:cs typeface=""/>
                        </a:defRPr>
                      </a:lvl2pPr>
                      <a:lvl3pPr marL="914400" algn="l" defTabSz="914400" rtl="0" eaLnBrk="1" latinLnBrk="0" hangingPunct="1">
                        <a:defRPr sz="1800" kern="1200">
                          <a:solidFill>
                            <a:schemeClr val="dk1"/>
                          </a:solidFill>
                          <a:latin typeface="Arial"/>
                          <a:ea typeface=""/>
                          <a:cs typeface=""/>
                        </a:defRPr>
                      </a:lvl3pPr>
                      <a:lvl4pPr marL="1371600" algn="l" defTabSz="914400" rtl="0" eaLnBrk="1" latinLnBrk="0" hangingPunct="1">
                        <a:defRPr sz="1800" kern="1200">
                          <a:solidFill>
                            <a:schemeClr val="dk1"/>
                          </a:solidFill>
                          <a:latin typeface="Arial"/>
                          <a:ea typeface=""/>
                          <a:cs typeface=""/>
                        </a:defRPr>
                      </a:lvl4pPr>
                      <a:lvl5pPr marL="1828800" algn="l" defTabSz="914400" rtl="0" eaLnBrk="1" latinLnBrk="0" hangingPunct="1">
                        <a:defRPr sz="1800" kern="1200">
                          <a:solidFill>
                            <a:schemeClr val="dk1"/>
                          </a:solidFill>
                          <a:latin typeface="Arial"/>
                          <a:ea typeface=""/>
                          <a:cs typeface=""/>
                        </a:defRPr>
                      </a:lvl5pPr>
                      <a:lvl6pPr marL="2286000" algn="l" defTabSz="914400" rtl="0" eaLnBrk="1" latinLnBrk="0" hangingPunct="1">
                        <a:defRPr sz="1800" kern="1200">
                          <a:solidFill>
                            <a:schemeClr val="dk1"/>
                          </a:solidFill>
                          <a:latin typeface="Arial"/>
                          <a:ea typeface=""/>
                          <a:cs typeface=""/>
                        </a:defRPr>
                      </a:lvl6pPr>
                      <a:lvl7pPr marL="2743200" algn="l" defTabSz="914400" rtl="0" eaLnBrk="1" latinLnBrk="0" hangingPunct="1">
                        <a:defRPr sz="1800" kern="1200">
                          <a:solidFill>
                            <a:schemeClr val="dk1"/>
                          </a:solidFill>
                          <a:latin typeface="Arial"/>
                          <a:ea typeface=""/>
                          <a:cs typeface=""/>
                        </a:defRPr>
                      </a:lvl7pPr>
                      <a:lvl8pPr marL="3200400" algn="l" defTabSz="914400" rtl="0" eaLnBrk="1" latinLnBrk="0" hangingPunct="1">
                        <a:defRPr sz="1800" kern="1200">
                          <a:solidFill>
                            <a:schemeClr val="dk1"/>
                          </a:solidFill>
                          <a:latin typeface="Arial"/>
                          <a:ea typeface=""/>
                          <a:cs typeface=""/>
                        </a:defRPr>
                      </a:lvl8pPr>
                      <a:lvl9pPr marL="3657600" algn="l" defTabSz="914400" rtl="0" eaLnBrk="1" latinLnBrk="0" hangingPunct="1">
                        <a:defRPr sz="1800" kern="1200">
                          <a:solidFill>
                            <a:schemeClr val="dk1"/>
                          </a:solidFill>
                          <a:latin typeface="Arial"/>
                          <a:ea typeface=""/>
                          <a:cs typeface=""/>
                        </a:defRPr>
                      </a:lvl9pPr>
                    </a:lstStyle>
                    <a:p>
                      <a:pPr marL="0" indent="0" algn="l" defTabSz="914400" rtl="0" eaLnBrk="1" latinLnBrk="0" hangingPunct="1"/>
                      <a:r>
                        <a:rPr lang="pt-BR" sz="2000" kern="1200" dirty="0">
                          <a:solidFill>
                            <a:schemeClr val="tx1"/>
                          </a:solidFill>
                          <a:latin typeface="+mn-lt"/>
                          <a:ea typeface="+mn-ea"/>
                          <a:cs typeface="+mn-cs"/>
                        </a:rPr>
                        <a:t>Designar um swap de taxa de juros como hedge de valor justo de um passivo de taxa fixa</a:t>
                      </a:r>
                      <a:r>
                        <a:rPr lang="pt-BR" sz="2000" kern="1200" baseline="0" dirty="0">
                          <a:solidFill>
                            <a:schemeClr val="tx1"/>
                          </a:solidFill>
                          <a:latin typeface="+mn-lt"/>
                          <a:ea typeface="+mn-ea"/>
                          <a:cs typeface="+mn-cs"/>
                        </a:rPr>
                        <a:t> </a:t>
                      </a:r>
                      <a:r>
                        <a:rPr lang="pt-BR" sz="2000" kern="1200" dirty="0">
                          <a:solidFill>
                            <a:schemeClr val="tx1"/>
                          </a:solidFill>
                          <a:latin typeface="+mn-lt"/>
                          <a:ea typeface="+mn-ea"/>
                          <a:cs typeface="+mn-cs"/>
                        </a:rPr>
                        <a:t>R$ 100 milhões.</a:t>
                      </a:r>
                      <a:endParaRPr lang="en-GB" sz="2000" kern="1200" dirty="0">
                        <a:solidFill>
                          <a:schemeClr val="tx1"/>
                        </a:solidFill>
                        <a:latin typeface="+mn-lt"/>
                        <a:ea typeface="+mn-ea"/>
                        <a:cs typeface="+mn-cs"/>
                      </a:endParaRPr>
                    </a:p>
                  </a:txBody>
                  <a:tcPr marL="91431" marR="91431" marT="45715" marB="45715">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1"/>
                  </a:ext>
                </a:extLst>
              </a:tr>
              <a:tr h="1342644">
                <a:tc>
                  <a:txBody>
                    <a:bodyPr/>
                    <a:lstStyle>
                      <a:defPPr>
                        <a:defRPr lang="en-US"/>
                      </a:defPPr>
                      <a:lvl1pPr marL="0" algn="l" defTabSz="914400" rtl="0" eaLnBrk="1" latinLnBrk="0" hangingPunct="1">
                        <a:defRPr sz="1800" kern="1200">
                          <a:solidFill>
                            <a:schemeClr val="dk1"/>
                          </a:solidFill>
                          <a:latin typeface="Arial"/>
                          <a:ea typeface=""/>
                          <a:cs typeface=""/>
                        </a:defRPr>
                      </a:lvl1pPr>
                      <a:lvl2pPr marL="457200" algn="l" defTabSz="914400" rtl="0" eaLnBrk="1" latinLnBrk="0" hangingPunct="1">
                        <a:defRPr sz="1800" kern="1200">
                          <a:solidFill>
                            <a:schemeClr val="dk1"/>
                          </a:solidFill>
                          <a:latin typeface="Arial"/>
                          <a:ea typeface=""/>
                          <a:cs typeface=""/>
                        </a:defRPr>
                      </a:lvl2pPr>
                      <a:lvl3pPr marL="914400" algn="l" defTabSz="914400" rtl="0" eaLnBrk="1" latinLnBrk="0" hangingPunct="1">
                        <a:defRPr sz="1800" kern="1200">
                          <a:solidFill>
                            <a:schemeClr val="dk1"/>
                          </a:solidFill>
                          <a:latin typeface="Arial"/>
                          <a:ea typeface=""/>
                          <a:cs typeface=""/>
                        </a:defRPr>
                      </a:lvl3pPr>
                      <a:lvl4pPr marL="1371600" algn="l" defTabSz="914400" rtl="0" eaLnBrk="1" latinLnBrk="0" hangingPunct="1">
                        <a:defRPr sz="1800" kern="1200">
                          <a:solidFill>
                            <a:schemeClr val="dk1"/>
                          </a:solidFill>
                          <a:latin typeface="Arial"/>
                          <a:ea typeface=""/>
                          <a:cs typeface=""/>
                        </a:defRPr>
                      </a:lvl4pPr>
                      <a:lvl5pPr marL="1828800" algn="l" defTabSz="914400" rtl="0" eaLnBrk="1" latinLnBrk="0" hangingPunct="1">
                        <a:defRPr sz="1800" kern="1200">
                          <a:solidFill>
                            <a:schemeClr val="dk1"/>
                          </a:solidFill>
                          <a:latin typeface="Arial"/>
                          <a:ea typeface=""/>
                          <a:cs typeface=""/>
                        </a:defRPr>
                      </a:lvl5pPr>
                      <a:lvl6pPr marL="2286000" algn="l" defTabSz="914400" rtl="0" eaLnBrk="1" latinLnBrk="0" hangingPunct="1">
                        <a:defRPr sz="1800" kern="1200">
                          <a:solidFill>
                            <a:schemeClr val="dk1"/>
                          </a:solidFill>
                          <a:latin typeface="Arial"/>
                          <a:ea typeface=""/>
                          <a:cs typeface=""/>
                        </a:defRPr>
                      </a:lvl6pPr>
                      <a:lvl7pPr marL="2743200" algn="l" defTabSz="914400" rtl="0" eaLnBrk="1" latinLnBrk="0" hangingPunct="1">
                        <a:defRPr sz="1800" kern="1200">
                          <a:solidFill>
                            <a:schemeClr val="dk1"/>
                          </a:solidFill>
                          <a:latin typeface="Arial"/>
                          <a:ea typeface=""/>
                          <a:cs typeface=""/>
                        </a:defRPr>
                      </a:lvl7pPr>
                      <a:lvl8pPr marL="3200400" algn="l" defTabSz="914400" rtl="0" eaLnBrk="1" latinLnBrk="0" hangingPunct="1">
                        <a:defRPr sz="1800" kern="1200">
                          <a:solidFill>
                            <a:schemeClr val="dk1"/>
                          </a:solidFill>
                          <a:latin typeface="Arial"/>
                          <a:ea typeface=""/>
                          <a:cs typeface=""/>
                        </a:defRPr>
                      </a:lvl8pPr>
                      <a:lvl9pPr marL="3657600" algn="l" defTabSz="914400" rtl="0" eaLnBrk="1" latinLnBrk="0" hangingPunct="1">
                        <a:defRPr sz="1800" kern="1200">
                          <a:solidFill>
                            <a:schemeClr val="dk1"/>
                          </a:solidFill>
                          <a:latin typeface="Arial"/>
                          <a:ea typeface=""/>
                          <a:cs typeface=""/>
                        </a:defRPr>
                      </a:lvl9pPr>
                    </a:lstStyle>
                    <a:p>
                      <a:r>
                        <a:rPr lang="pt-BR" sz="2000" noProof="0" dirty="0">
                          <a:solidFill>
                            <a:schemeClr val="tx1"/>
                          </a:solidFill>
                        </a:rPr>
                        <a:t>Garantir a estabilidade dos preços a longo prazo das compras de commodities</a:t>
                      </a:r>
                    </a:p>
                  </a:txBody>
                  <a:tcPr marL="91431" marR="91431" marT="45715" marB="45715">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defPPr>
                        <a:defRPr lang="en-US"/>
                      </a:defPPr>
                      <a:lvl1pPr marL="0" algn="l" defTabSz="914400" rtl="0" eaLnBrk="1" latinLnBrk="0" hangingPunct="1">
                        <a:defRPr sz="1800" kern="1200">
                          <a:solidFill>
                            <a:schemeClr val="dk1"/>
                          </a:solidFill>
                          <a:latin typeface="Arial"/>
                          <a:ea typeface=""/>
                          <a:cs typeface=""/>
                        </a:defRPr>
                      </a:lvl1pPr>
                      <a:lvl2pPr marL="457200" algn="l" defTabSz="914400" rtl="0" eaLnBrk="1" latinLnBrk="0" hangingPunct="1">
                        <a:defRPr sz="1800" kern="1200">
                          <a:solidFill>
                            <a:schemeClr val="dk1"/>
                          </a:solidFill>
                          <a:latin typeface="Arial"/>
                          <a:ea typeface=""/>
                          <a:cs typeface=""/>
                        </a:defRPr>
                      </a:lvl2pPr>
                      <a:lvl3pPr marL="914400" algn="l" defTabSz="914400" rtl="0" eaLnBrk="1" latinLnBrk="0" hangingPunct="1">
                        <a:defRPr sz="1800" kern="1200">
                          <a:solidFill>
                            <a:schemeClr val="dk1"/>
                          </a:solidFill>
                          <a:latin typeface="Arial"/>
                          <a:ea typeface=""/>
                          <a:cs typeface=""/>
                        </a:defRPr>
                      </a:lvl3pPr>
                      <a:lvl4pPr marL="1371600" algn="l" defTabSz="914400" rtl="0" eaLnBrk="1" latinLnBrk="0" hangingPunct="1">
                        <a:defRPr sz="1800" kern="1200">
                          <a:solidFill>
                            <a:schemeClr val="dk1"/>
                          </a:solidFill>
                          <a:latin typeface="Arial"/>
                          <a:ea typeface=""/>
                          <a:cs typeface=""/>
                        </a:defRPr>
                      </a:lvl4pPr>
                      <a:lvl5pPr marL="1828800" algn="l" defTabSz="914400" rtl="0" eaLnBrk="1" latinLnBrk="0" hangingPunct="1">
                        <a:defRPr sz="1800" kern="1200">
                          <a:solidFill>
                            <a:schemeClr val="dk1"/>
                          </a:solidFill>
                          <a:latin typeface="Arial"/>
                          <a:ea typeface=""/>
                          <a:cs typeface=""/>
                        </a:defRPr>
                      </a:lvl5pPr>
                      <a:lvl6pPr marL="2286000" algn="l" defTabSz="914400" rtl="0" eaLnBrk="1" latinLnBrk="0" hangingPunct="1">
                        <a:defRPr sz="1800" kern="1200">
                          <a:solidFill>
                            <a:schemeClr val="dk1"/>
                          </a:solidFill>
                          <a:latin typeface="Arial"/>
                          <a:ea typeface=""/>
                          <a:cs typeface=""/>
                        </a:defRPr>
                      </a:lvl6pPr>
                      <a:lvl7pPr marL="2743200" algn="l" defTabSz="914400" rtl="0" eaLnBrk="1" latinLnBrk="0" hangingPunct="1">
                        <a:defRPr sz="1800" kern="1200">
                          <a:solidFill>
                            <a:schemeClr val="dk1"/>
                          </a:solidFill>
                          <a:latin typeface="Arial"/>
                          <a:ea typeface=""/>
                          <a:cs typeface=""/>
                        </a:defRPr>
                      </a:lvl7pPr>
                      <a:lvl8pPr marL="3200400" algn="l" defTabSz="914400" rtl="0" eaLnBrk="1" latinLnBrk="0" hangingPunct="1">
                        <a:defRPr sz="1800" kern="1200">
                          <a:solidFill>
                            <a:schemeClr val="dk1"/>
                          </a:solidFill>
                          <a:latin typeface="Arial"/>
                          <a:ea typeface=""/>
                          <a:cs typeface=""/>
                        </a:defRPr>
                      </a:lvl8pPr>
                      <a:lvl9pPr marL="3657600" algn="l" defTabSz="914400" rtl="0" eaLnBrk="1" latinLnBrk="0" hangingPunct="1">
                        <a:defRPr sz="1800" kern="1200">
                          <a:solidFill>
                            <a:schemeClr val="dk1"/>
                          </a:solidFill>
                          <a:latin typeface="Arial"/>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noProof="0" dirty="0">
                          <a:solidFill>
                            <a:schemeClr val="tx1"/>
                          </a:solidFill>
                        </a:rPr>
                        <a:t>Designar um contrato a termo de carvão para cobrir as primeiras 100 toneladas de compras de carvão março 2018</a:t>
                      </a:r>
                    </a:p>
                  </a:txBody>
                  <a:tcPr marL="91431" marR="91431" marT="45715" marB="45715">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extLst>
                  <a:ext uri="{0D108BD9-81ED-4DB2-BD59-A6C34878D82A}">
                    <a16:rowId xmlns:a16="http://schemas.microsoft.com/office/drawing/2014/main" val="10002"/>
                  </a:ext>
                </a:extLst>
              </a:tr>
              <a:tr h="1342644">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kern="1200" noProof="0" dirty="0">
                          <a:solidFill>
                            <a:schemeClr val="tx1"/>
                          </a:solidFill>
                          <a:latin typeface="+mn-lt"/>
                          <a:ea typeface="+mn-ea"/>
                          <a:cs typeface="+mn-cs"/>
                        </a:rPr>
                        <a:t>Cobertura de risco em moeda estrangeira de todas</a:t>
                      </a:r>
                      <a:r>
                        <a:rPr lang="pt-BR" sz="2000" kern="1200" baseline="0" noProof="0" dirty="0">
                          <a:solidFill>
                            <a:schemeClr val="tx1"/>
                          </a:solidFill>
                          <a:latin typeface="+mn-lt"/>
                          <a:ea typeface="+mn-ea"/>
                          <a:cs typeface="+mn-cs"/>
                        </a:rPr>
                        <a:t> as com</a:t>
                      </a:r>
                      <a:r>
                        <a:rPr lang="pt-BR" sz="2000" kern="1200" noProof="0" dirty="0">
                          <a:solidFill>
                            <a:schemeClr val="tx1"/>
                          </a:solidFill>
                          <a:latin typeface="+mn-lt"/>
                          <a:ea typeface="+mn-ea"/>
                          <a:cs typeface="+mn-cs"/>
                        </a:rPr>
                        <a:t>pras </a:t>
                      </a:r>
                      <a:r>
                        <a:rPr lang="pt-BR" sz="2000" kern="1200" noProof="0" dirty="0">
                          <a:solidFill>
                            <a:schemeClr val="tx1"/>
                          </a:solidFill>
                          <a:latin typeface="Arial"/>
                          <a:ea typeface=""/>
                          <a:cs typeface=""/>
                        </a:rPr>
                        <a:t>em USD</a:t>
                      </a:r>
                      <a:r>
                        <a:rPr lang="pt-BR" sz="2000" kern="1200" noProof="0" dirty="0">
                          <a:solidFill>
                            <a:schemeClr val="tx1"/>
                          </a:solidFill>
                          <a:latin typeface="+mn-lt"/>
                          <a:ea typeface="+mn-ea"/>
                          <a:cs typeface="+mn-cs"/>
                        </a:rPr>
                        <a:t> previstas até 12 meses</a:t>
                      </a:r>
                    </a:p>
                  </a:txBody>
                  <a:tcPr marL="91431" marR="91431" marT="45715" marB="45715">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solidFill>
                  </a:tcPr>
                </a:tc>
                <a:tc>
                  <a:txBody>
                    <a:bodyPr/>
                    <a:lstStyle>
                      <a:lvl1pPr marL="0" algn="l" defTabSz="914400" rtl="0" eaLnBrk="1" latinLnBrk="0" hangingPunct="1">
                        <a:defRPr sz="1800" kern="1200">
                          <a:solidFill>
                            <a:schemeClr val="tx1"/>
                          </a:solidFill>
                          <a:latin typeface="Arial"/>
                          <a:ea typeface=""/>
                          <a:cs typeface=""/>
                        </a:defRPr>
                      </a:lvl1pPr>
                      <a:lvl2pPr marL="457200" algn="l" defTabSz="914400" rtl="0" eaLnBrk="1" latinLnBrk="0" hangingPunct="1">
                        <a:defRPr sz="1800" kern="1200">
                          <a:solidFill>
                            <a:schemeClr val="tx1"/>
                          </a:solidFill>
                          <a:latin typeface="Arial"/>
                          <a:ea typeface=""/>
                          <a:cs typeface=""/>
                        </a:defRPr>
                      </a:lvl2pPr>
                      <a:lvl3pPr marL="914400" algn="l" defTabSz="914400" rtl="0" eaLnBrk="1" latinLnBrk="0" hangingPunct="1">
                        <a:defRPr sz="1800" kern="1200">
                          <a:solidFill>
                            <a:schemeClr val="tx1"/>
                          </a:solidFill>
                          <a:latin typeface="Arial"/>
                          <a:ea typeface=""/>
                          <a:cs typeface=""/>
                        </a:defRPr>
                      </a:lvl3pPr>
                      <a:lvl4pPr marL="1371600" algn="l" defTabSz="914400" rtl="0" eaLnBrk="1" latinLnBrk="0" hangingPunct="1">
                        <a:defRPr sz="1800" kern="1200">
                          <a:solidFill>
                            <a:schemeClr val="tx1"/>
                          </a:solidFill>
                          <a:latin typeface="Arial"/>
                          <a:ea typeface=""/>
                          <a:cs typeface=""/>
                        </a:defRPr>
                      </a:lvl4pPr>
                      <a:lvl5pPr marL="1828800" algn="l" defTabSz="914400" rtl="0" eaLnBrk="1" latinLnBrk="0" hangingPunct="1">
                        <a:defRPr sz="1800" kern="1200">
                          <a:solidFill>
                            <a:schemeClr val="tx1"/>
                          </a:solidFill>
                          <a:latin typeface="Arial"/>
                          <a:ea typeface=""/>
                          <a:cs typeface=""/>
                        </a:defRPr>
                      </a:lvl5pPr>
                      <a:lvl6pPr marL="2286000" algn="l" defTabSz="914400" rtl="0" eaLnBrk="1" latinLnBrk="0" hangingPunct="1">
                        <a:defRPr sz="1800" kern="1200">
                          <a:solidFill>
                            <a:schemeClr val="tx1"/>
                          </a:solidFill>
                          <a:latin typeface="Arial"/>
                          <a:ea typeface=""/>
                          <a:cs typeface=""/>
                        </a:defRPr>
                      </a:lvl6pPr>
                      <a:lvl7pPr marL="2743200" algn="l" defTabSz="914400" rtl="0" eaLnBrk="1" latinLnBrk="0" hangingPunct="1">
                        <a:defRPr sz="1800" kern="1200">
                          <a:solidFill>
                            <a:schemeClr val="tx1"/>
                          </a:solidFill>
                          <a:latin typeface="Arial"/>
                          <a:ea typeface=""/>
                          <a:cs typeface=""/>
                        </a:defRPr>
                      </a:lvl7pPr>
                      <a:lvl8pPr marL="3200400" algn="l" defTabSz="914400" rtl="0" eaLnBrk="1" latinLnBrk="0" hangingPunct="1">
                        <a:defRPr sz="1800" kern="1200">
                          <a:solidFill>
                            <a:schemeClr val="tx1"/>
                          </a:solidFill>
                          <a:latin typeface="Arial"/>
                          <a:ea typeface=""/>
                          <a:cs typeface=""/>
                        </a:defRPr>
                      </a:lvl8pPr>
                      <a:lvl9pPr marL="3657600" algn="l" defTabSz="914400" rtl="0" eaLnBrk="1" latinLnBrk="0" hangingPunct="1">
                        <a:defRPr sz="1800" kern="1200">
                          <a:solidFill>
                            <a:schemeClr val="tx1"/>
                          </a:solidFill>
                          <a:latin typeface="Arial"/>
                          <a:ea typeface=""/>
                          <a:cs typeface=""/>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pt-BR" sz="2000" kern="1200" noProof="0" dirty="0">
                          <a:solidFill>
                            <a:schemeClr val="tx1"/>
                          </a:solidFill>
                          <a:latin typeface="+mn-lt"/>
                          <a:ea typeface="+mn-ea"/>
                          <a:cs typeface="+mn-cs"/>
                        </a:rPr>
                        <a:t>Designar um contrato a termo de câmbio para cobertura do risco cambial das primeiras compras USD100 março 2018</a:t>
                      </a:r>
                    </a:p>
                  </a:txBody>
                  <a:tcPr marL="91431" marR="91431" marT="45715" marB="45715">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289717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ChangeArrowheads="1"/>
          </p:cNvSpPr>
          <p:nvPr/>
        </p:nvSpPr>
        <p:spPr bwMode="auto">
          <a:xfrm>
            <a:off x="5940152" y="5193196"/>
            <a:ext cx="3024015" cy="1340991"/>
          </a:xfrm>
          <a:prstGeom prst="rect">
            <a:avLst/>
          </a:prstGeom>
          <a:noFill/>
          <a:ln w="9525">
            <a:noFill/>
            <a:miter lim="800000"/>
            <a:headEnd/>
            <a:tailEnd/>
          </a:ln>
        </p:spPr>
        <p:txBody>
          <a:bodyPr/>
          <a:lstStyle/>
          <a:p>
            <a:pPr algn="r"/>
            <a:r>
              <a:rPr lang="pt-BR" sz="1100" dirty="0">
                <a:solidFill>
                  <a:schemeClr val="bg1"/>
                </a:solidFill>
              </a:rPr>
              <a:t>Botafogo Business Center</a:t>
            </a:r>
          </a:p>
          <a:p>
            <a:pPr algn="r"/>
            <a:r>
              <a:rPr lang="en-US" sz="1100" dirty="0">
                <a:solidFill>
                  <a:schemeClr val="bg1"/>
                </a:solidFill>
              </a:rPr>
              <a:t>Praia de Botafogo, 370</a:t>
            </a:r>
          </a:p>
          <a:p>
            <a:pPr algn="r"/>
            <a:r>
              <a:rPr lang="en-US" sz="1100" dirty="0">
                <a:solidFill>
                  <a:schemeClr val="bg1"/>
                </a:solidFill>
              </a:rPr>
              <a:t>6˚ andar – Botafogo.</a:t>
            </a:r>
            <a:endParaRPr lang="pt-BR" sz="1100" dirty="0">
              <a:solidFill>
                <a:schemeClr val="bg1"/>
              </a:solidFill>
            </a:endParaRPr>
          </a:p>
          <a:p>
            <a:pPr algn="r"/>
            <a:r>
              <a:rPr lang="pt-BR" sz="1100" dirty="0">
                <a:solidFill>
                  <a:schemeClr val="bg1"/>
                </a:solidFill>
              </a:rPr>
              <a:t>Rio de Janeiro. Cep 22250-909</a:t>
            </a:r>
          </a:p>
          <a:p>
            <a:pPr algn="r" eaLnBrk="0" hangingPunct="0">
              <a:spcAft>
                <a:spcPts val="100"/>
              </a:spcAft>
            </a:pPr>
            <a:r>
              <a:rPr lang="en-US" sz="1100" dirty="0">
                <a:solidFill>
                  <a:schemeClr val="bg1"/>
                </a:solidFill>
                <a:latin typeface="EYInterstate Light" pitchFamily="2" charset="0"/>
                <a:cs typeface="Times New Roman" pitchFamily="18" charset="0"/>
              </a:rPr>
              <a:t>Phone:  (55) (21) 3263-7000</a:t>
            </a:r>
          </a:p>
          <a:p>
            <a:pPr algn="r" eaLnBrk="0" hangingPunct="0">
              <a:spcAft>
                <a:spcPts val="100"/>
              </a:spcAft>
            </a:pPr>
            <a:endParaRPr lang="en-US" sz="1100" dirty="0">
              <a:solidFill>
                <a:schemeClr val="bg1"/>
              </a:solidFill>
              <a:latin typeface="EYInterstate Light" pitchFamily="2" charset="0"/>
              <a:cs typeface="Times New Roman" pitchFamily="18" charset="0"/>
            </a:endParaRPr>
          </a:p>
          <a:p>
            <a:pPr algn="r" eaLnBrk="0" hangingPunct="0">
              <a:spcAft>
                <a:spcPts val="100"/>
              </a:spcAft>
            </a:pPr>
            <a:r>
              <a:rPr lang="en-US" sz="1400" dirty="0">
                <a:solidFill>
                  <a:schemeClr val="bg1"/>
                </a:solidFill>
                <a:latin typeface="EYInterstate Light" pitchFamily="2" charset="0"/>
                <a:cs typeface="Times New Roman" pitchFamily="18" charset="0"/>
              </a:rPr>
              <a:t>website: www.ey.com.br </a:t>
            </a:r>
          </a:p>
          <a:p>
            <a:pPr algn="r" eaLnBrk="0" hangingPunct="0">
              <a:spcAft>
                <a:spcPts val="300"/>
              </a:spcAft>
            </a:pPr>
            <a:endParaRPr lang="en-US" sz="1100" dirty="0">
              <a:solidFill>
                <a:srgbClr val="FF0000"/>
              </a:solidFill>
              <a:latin typeface="EYInterstate Light" pitchFamily="2" charset="0"/>
              <a:cs typeface="Times New Roman" pitchFamily="18" charset="0"/>
            </a:endParaRPr>
          </a:p>
        </p:txBody>
      </p:sp>
      <p:sp>
        <p:nvSpPr>
          <p:cNvPr id="10" name="Rectangle 9"/>
          <p:cNvSpPr/>
          <p:nvPr/>
        </p:nvSpPr>
        <p:spPr>
          <a:xfrm>
            <a:off x="4067944" y="-2"/>
            <a:ext cx="5076056" cy="6876000"/>
          </a:xfrm>
          <a:prstGeom prst="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pt-BR" dirty="0">
              <a:solidFill>
                <a:schemeClr val="bg2"/>
              </a:solidFill>
            </a:endParaRPr>
          </a:p>
        </p:txBody>
      </p:sp>
      <p:pic>
        <p:nvPicPr>
          <p:cNvPr id="13" name="Picture 12" descr="PPT_29.pn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19729" y="0"/>
            <a:ext cx="3505200" cy="6857666"/>
          </a:xfrm>
          <a:prstGeom prst="rect">
            <a:avLst/>
          </a:prstGeom>
        </p:spPr>
      </p:pic>
      <p:pic>
        <p:nvPicPr>
          <p:cNvPr id="11" name="Picture 2"/>
          <p:cNvPicPr>
            <a:picLocks noChangeAspect="1" noChangeArrowheads="1"/>
          </p:cNvPicPr>
          <p:nvPr/>
        </p:nvPicPr>
        <p:blipFill>
          <a:blip r:embed="rId4" cstate="screen">
            <a:lum bright="100000" contrast="100000"/>
            <a:extLst>
              <a:ext uri="{28A0092B-C50C-407E-A947-70E740481C1C}">
                <a14:useLocalDpi xmlns:a14="http://schemas.microsoft.com/office/drawing/2010/main"/>
              </a:ext>
            </a:extLst>
          </a:blip>
          <a:srcRect/>
          <a:stretch>
            <a:fillRect/>
          </a:stretch>
        </p:blipFill>
        <p:spPr bwMode="auto">
          <a:xfrm>
            <a:off x="7022097" y="5263116"/>
            <a:ext cx="1866717" cy="1414439"/>
          </a:xfrm>
          <a:prstGeom prst="rect">
            <a:avLst/>
          </a:prstGeom>
          <a:noFill/>
          <a:ln w="9525">
            <a:noFill/>
            <a:miter lim="800000"/>
            <a:headEnd/>
            <a:tailEnd/>
          </a:ln>
          <a:effectLst/>
        </p:spPr>
      </p:pic>
    </p:spTree>
    <p:extLst>
      <p:ext uri="{BB962C8B-B14F-4D97-AF65-F5344CB8AC3E}">
        <p14:creationId xmlns:p14="http://schemas.microsoft.com/office/powerpoint/2010/main" val="339868472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chemeClr val="accent3">
                    <a:lumMod val="75000"/>
                  </a:schemeClr>
                </a:solidFill>
              </a:rPr>
              <a:t>Introdução</a:t>
            </a:r>
            <a:br>
              <a:rPr lang="en-GB" dirty="0">
                <a:solidFill>
                  <a:schemeClr val="accent3">
                    <a:lumMod val="75000"/>
                  </a:schemeClr>
                </a:solidFill>
              </a:rPr>
            </a:br>
            <a:r>
              <a:rPr lang="en-GB" dirty="0" err="1">
                <a:solidFill>
                  <a:schemeClr val="accent3">
                    <a:lumMod val="75000"/>
                  </a:schemeClr>
                </a:solidFill>
              </a:rPr>
              <a:t>Normas</a:t>
            </a:r>
            <a:r>
              <a:rPr lang="en-GB" dirty="0">
                <a:solidFill>
                  <a:schemeClr val="accent3">
                    <a:lumMod val="75000"/>
                  </a:schemeClr>
                </a:solidFill>
              </a:rPr>
              <a:t> </a:t>
            </a:r>
            <a:r>
              <a:rPr lang="en-GB" dirty="0" err="1">
                <a:solidFill>
                  <a:schemeClr val="accent3">
                    <a:lumMod val="75000"/>
                  </a:schemeClr>
                </a:solidFill>
              </a:rPr>
              <a:t>Contábeis</a:t>
            </a:r>
            <a:endParaRPr lang="en-GB"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GB" dirty="0">
                <a:solidFill>
                  <a:srgbClr val="646464"/>
                </a:solidFill>
              </a:rPr>
              <a:t>IFRS 9</a:t>
            </a:r>
          </a:p>
        </p:txBody>
      </p:sp>
      <p:sp>
        <p:nvSpPr>
          <p:cNvPr id="7" name="Content Placeholder 2"/>
          <p:cNvSpPr>
            <a:spLocks noGrp="1"/>
          </p:cNvSpPr>
          <p:nvPr>
            <p:ph idx="1"/>
          </p:nvPr>
        </p:nvSpPr>
        <p:spPr>
          <a:xfrm>
            <a:off x="542885" y="1412776"/>
            <a:ext cx="8277587" cy="4509403"/>
          </a:xfrm>
        </p:spPr>
        <p:txBody>
          <a:bodyPr/>
          <a:lstStyle/>
          <a:p>
            <a:pPr lvl="2"/>
            <a:r>
              <a:rPr lang="pt-BR" sz="2052" dirty="0">
                <a:solidFill>
                  <a:schemeClr val="accent3">
                    <a:lumMod val="75000"/>
                  </a:schemeClr>
                </a:solidFill>
              </a:rPr>
              <a:t>Em 24 de julho de 2014, o International Accounting Standards Board (IASB) emitiu a versão final do IFRS 9, trazendo as três fases do projeto de instrumentos financeiros.</a:t>
            </a:r>
          </a:p>
          <a:p>
            <a:pPr lvl="3"/>
            <a:r>
              <a:rPr lang="pt-BR" sz="2052" dirty="0">
                <a:solidFill>
                  <a:schemeClr val="accent3">
                    <a:lumMod val="75000"/>
                  </a:schemeClr>
                </a:solidFill>
              </a:rPr>
              <a:t>Classificação e mensuração</a:t>
            </a:r>
          </a:p>
          <a:p>
            <a:pPr lvl="3"/>
            <a:r>
              <a:rPr lang="pt-BR" sz="2052" dirty="0">
                <a:solidFill>
                  <a:schemeClr val="accent3">
                    <a:lumMod val="75000"/>
                  </a:schemeClr>
                </a:solidFill>
              </a:rPr>
              <a:t>Impairment (expected credit losses) </a:t>
            </a:r>
          </a:p>
          <a:p>
            <a:pPr lvl="3"/>
            <a:r>
              <a:rPr lang="pt-BR" sz="2052" dirty="0">
                <a:solidFill>
                  <a:schemeClr val="accent3">
                    <a:lumMod val="75000"/>
                  </a:schemeClr>
                </a:solidFill>
              </a:rPr>
              <a:t>Hedge accounting </a:t>
            </a:r>
          </a:p>
          <a:p>
            <a:pPr marL="602717" lvl="4" indent="0">
              <a:buNone/>
            </a:pPr>
            <a:r>
              <a:rPr lang="pt-BR" sz="2052" i="1" dirty="0">
                <a:solidFill>
                  <a:schemeClr val="accent3">
                    <a:lumMod val="75000"/>
                  </a:schemeClr>
                </a:solidFill>
              </a:rPr>
              <a:t>Contabilização para gerenciamento de risco de balanço (macro hedging) não foi incluída nesse projeto e terá um projeto separado</a:t>
            </a:r>
          </a:p>
          <a:p>
            <a:pPr lvl="2"/>
            <a:r>
              <a:rPr lang="pt-BR" sz="2052" dirty="0">
                <a:solidFill>
                  <a:schemeClr val="accent3">
                    <a:lumMod val="75000"/>
                  </a:schemeClr>
                </a:solidFill>
              </a:rPr>
              <a:t>O CPC 48, que é correlacionado ao IFRS 9, foi divulgado pelo CPC em 22 de dezembro de 2016 e aprovado pelo CFC e CVM</a:t>
            </a:r>
          </a:p>
          <a:p>
            <a:pPr lvl="2"/>
            <a:r>
              <a:rPr lang="pt-BR" sz="2052" dirty="0">
                <a:solidFill>
                  <a:schemeClr val="accent3">
                    <a:lumMod val="75000"/>
                  </a:schemeClr>
                </a:solidFill>
              </a:rPr>
              <a:t>IFRS 9/CPC48 são efetivos desde 1º de janeiro de 2018.</a:t>
            </a:r>
          </a:p>
          <a:p>
            <a:pPr lvl="2"/>
            <a:endParaRPr lang="en-GB" sz="2394" dirty="0">
              <a:solidFill>
                <a:schemeClr val="accent3">
                  <a:lumMod val="75000"/>
                </a:schemeClr>
              </a:solidFill>
            </a:endParaRPr>
          </a:p>
        </p:txBody>
      </p:sp>
    </p:spTree>
    <p:extLst>
      <p:ext uri="{BB962C8B-B14F-4D97-AF65-F5344CB8AC3E}">
        <p14:creationId xmlns:p14="http://schemas.microsoft.com/office/powerpoint/2010/main" val="2778178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solidFill>
                  <a:schemeClr val="accent3">
                    <a:lumMod val="75000"/>
                  </a:schemeClr>
                </a:solidFill>
              </a:rPr>
              <a:t>Introdução</a:t>
            </a:r>
            <a:br>
              <a:rPr lang="en-GB" dirty="0">
                <a:solidFill>
                  <a:schemeClr val="accent3">
                    <a:lumMod val="75000"/>
                  </a:schemeClr>
                </a:solidFill>
              </a:rPr>
            </a:br>
            <a:r>
              <a:rPr lang="en-GB" dirty="0">
                <a:solidFill>
                  <a:schemeClr val="accent3">
                    <a:lumMod val="75000"/>
                  </a:schemeClr>
                </a:solidFill>
              </a:rPr>
              <a:t>Por que </a:t>
            </a:r>
            <a:r>
              <a:rPr lang="en-GB" dirty="0" err="1">
                <a:solidFill>
                  <a:schemeClr val="accent3">
                    <a:lumMod val="75000"/>
                  </a:schemeClr>
                </a:solidFill>
              </a:rPr>
              <a:t>mudar</a:t>
            </a:r>
            <a:r>
              <a:rPr lang="en-GB" dirty="0">
                <a:solidFill>
                  <a:schemeClr val="accent3">
                    <a:lumMod val="75000"/>
                  </a:schemeClr>
                </a:solidFill>
              </a:rPr>
              <a:t>?</a:t>
            </a:r>
          </a:p>
        </p:txBody>
      </p:sp>
      <p:sp>
        <p:nvSpPr>
          <p:cNvPr id="4" name="Footer Placeholder 3"/>
          <p:cNvSpPr>
            <a:spLocks noGrp="1"/>
          </p:cNvSpPr>
          <p:nvPr>
            <p:ph type="ftr" sz="quarter" idx="11"/>
          </p:nvPr>
        </p:nvSpPr>
        <p:spPr/>
        <p:txBody>
          <a:bodyPr/>
          <a:lstStyle/>
          <a:p>
            <a:r>
              <a:rPr lang="en-GB" dirty="0">
                <a:solidFill>
                  <a:srgbClr val="646464"/>
                </a:solidFill>
              </a:rPr>
              <a:t>IFRS 9</a:t>
            </a:r>
          </a:p>
        </p:txBody>
      </p:sp>
      <p:sp>
        <p:nvSpPr>
          <p:cNvPr id="7" name="Content Placeholder 2"/>
          <p:cNvSpPr>
            <a:spLocks noGrp="1"/>
          </p:cNvSpPr>
          <p:nvPr>
            <p:ph idx="1"/>
          </p:nvPr>
        </p:nvSpPr>
        <p:spPr>
          <a:xfrm>
            <a:off x="542885" y="1412776"/>
            <a:ext cx="8277587" cy="4509403"/>
          </a:xfrm>
        </p:spPr>
        <p:txBody>
          <a:bodyPr/>
          <a:lstStyle/>
          <a:p>
            <a:pPr lvl="2">
              <a:spcBef>
                <a:spcPts val="1800"/>
              </a:spcBef>
            </a:pPr>
            <a:r>
              <a:rPr lang="pt-BR" sz="2052" dirty="0">
                <a:solidFill>
                  <a:schemeClr val="accent3">
                    <a:lumMod val="75000"/>
                  </a:schemeClr>
                </a:solidFill>
              </a:rPr>
              <a:t>Simplificação (IASB </a:t>
            </a:r>
            <a:r>
              <a:rPr lang="pt-BR" sz="2052" i="1" dirty="0" err="1">
                <a:solidFill>
                  <a:schemeClr val="accent3">
                    <a:lumMod val="75000"/>
                  </a:schemeClr>
                </a:solidFill>
              </a:rPr>
              <a:t>Discussion</a:t>
            </a:r>
            <a:r>
              <a:rPr lang="pt-BR" sz="2052" i="1" dirty="0">
                <a:solidFill>
                  <a:schemeClr val="accent3">
                    <a:lumMod val="75000"/>
                  </a:schemeClr>
                </a:solidFill>
              </a:rPr>
              <a:t> </a:t>
            </a:r>
            <a:r>
              <a:rPr lang="pt-BR" sz="2052" i="1" dirty="0" err="1">
                <a:solidFill>
                  <a:schemeClr val="accent3">
                    <a:lumMod val="75000"/>
                  </a:schemeClr>
                </a:solidFill>
              </a:rPr>
              <a:t>Paper</a:t>
            </a:r>
            <a:r>
              <a:rPr lang="pt-BR" sz="2052" i="1" dirty="0">
                <a:solidFill>
                  <a:schemeClr val="accent3">
                    <a:lumMod val="75000"/>
                  </a:schemeClr>
                </a:solidFill>
              </a:rPr>
              <a:t>: </a:t>
            </a:r>
            <a:r>
              <a:rPr lang="pt-BR" sz="2052" i="1" dirty="0" err="1">
                <a:solidFill>
                  <a:schemeClr val="accent3">
                    <a:lumMod val="75000"/>
                  </a:schemeClr>
                </a:solidFill>
              </a:rPr>
              <a:t>Reducing</a:t>
            </a:r>
            <a:r>
              <a:rPr lang="pt-BR" sz="2052" i="1" dirty="0">
                <a:solidFill>
                  <a:schemeClr val="accent3">
                    <a:lumMod val="75000"/>
                  </a:schemeClr>
                </a:solidFill>
              </a:rPr>
              <a:t> </a:t>
            </a:r>
            <a:r>
              <a:rPr lang="pt-BR" sz="2052" i="1" dirty="0" err="1">
                <a:solidFill>
                  <a:schemeClr val="accent3">
                    <a:lumMod val="75000"/>
                  </a:schemeClr>
                </a:solidFill>
              </a:rPr>
              <a:t>Complexity</a:t>
            </a:r>
            <a:r>
              <a:rPr lang="pt-BR" sz="2052" i="1" dirty="0">
                <a:solidFill>
                  <a:schemeClr val="accent3">
                    <a:lumMod val="75000"/>
                  </a:schemeClr>
                </a:solidFill>
              </a:rPr>
              <a:t> in Reporting Financial </a:t>
            </a:r>
            <a:r>
              <a:rPr lang="pt-BR" sz="2052" i="1" dirty="0" err="1">
                <a:solidFill>
                  <a:schemeClr val="accent3">
                    <a:lumMod val="75000"/>
                  </a:schemeClr>
                </a:solidFill>
              </a:rPr>
              <a:t>Instruments</a:t>
            </a:r>
            <a:r>
              <a:rPr lang="pt-BR" sz="2052" dirty="0">
                <a:solidFill>
                  <a:schemeClr val="accent3">
                    <a:lumMod val="75000"/>
                  </a:schemeClr>
                </a:solidFill>
              </a:rPr>
              <a:t>)</a:t>
            </a:r>
          </a:p>
          <a:p>
            <a:pPr lvl="3">
              <a:spcBef>
                <a:spcPts val="1800"/>
              </a:spcBef>
            </a:pPr>
            <a:r>
              <a:rPr lang="pt-BR" sz="1652" dirty="0">
                <a:solidFill>
                  <a:schemeClr val="accent3">
                    <a:lumMod val="75000"/>
                  </a:schemeClr>
                </a:solidFill>
              </a:rPr>
              <a:t>Redução de 6 para 3 categorias de classificação com base no modelo de negócios, tipos (dívida ou instrumento patrimonial) e características dos instrumentos financeiros (Vide diagrama na sequência)</a:t>
            </a:r>
          </a:p>
          <a:p>
            <a:pPr lvl="3">
              <a:spcBef>
                <a:spcPts val="1800"/>
              </a:spcBef>
            </a:pPr>
            <a:r>
              <a:rPr lang="pt-BR" sz="1652" dirty="0">
                <a:solidFill>
                  <a:schemeClr val="accent3">
                    <a:lumMod val="75000"/>
                  </a:schemeClr>
                </a:solidFill>
              </a:rPr>
              <a:t>Simplificação da Contabilidade de Cobertura (</a:t>
            </a:r>
            <a:r>
              <a:rPr lang="pt-BR" sz="1652" i="1" dirty="0">
                <a:solidFill>
                  <a:schemeClr val="accent3">
                    <a:lumMod val="75000"/>
                  </a:schemeClr>
                </a:solidFill>
              </a:rPr>
              <a:t>Hedge </a:t>
            </a:r>
            <a:r>
              <a:rPr lang="pt-BR" sz="1652" i="1" dirty="0" err="1">
                <a:solidFill>
                  <a:schemeClr val="accent3">
                    <a:lumMod val="75000"/>
                  </a:schemeClr>
                </a:solidFill>
              </a:rPr>
              <a:t>Accounting</a:t>
            </a:r>
            <a:r>
              <a:rPr lang="pt-BR" sz="1652" dirty="0">
                <a:solidFill>
                  <a:schemeClr val="accent3">
                    <a:lumMod val="75000"/>
                  </a:schemeClr>
                </a:solidFill>
              </a:rPr>
              <a:t>)</a:t>
            </a:r>
          </a:p>
          <a:p>
            <a:pPr lvl="2">
              <a:spcBef>
                <a:spcPts val="1800"/>
              </a:spcBef>
            </a:pPr>
            <a:r>
              <a:rPr lang="pt-BR" sz="2052" dirty="0">
                <a:solidFill>
                  <a:schemeClr val="accent3">
                    <a:lumMod val="75000"/>
                  </a:schemeClr>
                </a:solidFill>
              </a:rPr>
              <a:t>Aprendizados durante a crise de 2008</a:t>
            </a:r>
          </a:p>
          <a:p>
            <a:pPr lvl="3">
              <a:spcBef>
                <a:spcPts val="1800"/>
              </a:spcBef>
            </a:pPr>
            <a:r>
              <a:rPr lang="pt-BR" sz="1652" dirty="0">
                <a:solidFill>
                  <a:schemeClr val="accent3">
                    <a:lumMod val="75000"/>
                  </a:schemeClr>
                </a:solidFill>
              </a:rPr>
              <a:t>Reconhecimento atrasado de perdas (método perda histórica) para evitar “colchões”</a:t>
            </a:r>
          </a:p>
          <a:p>
            <a:pPr lvl="2"/>
            <a:endParaRPr lang="pt-BR" sz="2052" dirty="0">
              <a:solidFill>
                <a:schemeClr val="accent3">
                  <a:lumMod val="75000"/>
                </a:schemeClr>
              </a:solidFill>
            </a:endParaRPr>
          </a:p>
          <a:p>
            <a:pPr lvl="2"/>
            <a:endParaRPr lang="en-GB" sz="2394" dirty="0">
              <a:solidFill>
                <a:schemeClr val="accent3">
                  <a:lumMod val="75000"/>
                </a:schemeClr>
              </a:solidFill>
            </a:endParaRPr>
          </a:p>
        </p:txBody>
      </p:sp>
    </p:spTree>
    <p:extLst>
      <p:ext uri="{BB962C8B-B14F-4D97-AF65-F5344CB8AC3E}">
        <p14:creationId xmlns:p14="http://schemas.microsoft.com/office/powerpoint/2010/main" val="28701140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p:txBody>
          <a:bodyPr/>
          <a:lstStyle/>
          <a:p>
            <a:r>
              <a:rPr lang="en-GB" sz="3000" dirty="0" err="1">
                <a:solidFill>
                  <a:schemeClr val="accent1">
                    <a:lumMod val="75000"/>
                  </a:schemeClr>
                </a:solidFill>
              </a:rPr>
              <a:t>Classificação</a:t>
            </a:r>
            <a:r>
              <a:rPr lang="en-GB" sz="3000" dirty="0">
                <a:solidFill>
                  <a:schemeClr val="accent1">
                    <a:lumMod val="75000"/>
                  </a:schemeClr>
                </a:solidFill>
              </a:rPr>
              <a:t> e </a:t>
            </a:r>
            <a:r>
              <a:rPr lang="en-GB" sz="3000" dirty="0" err="1">
                <a:solidFill>
                  <a:schemeClr val="accent1">
                    <a:lumMod val="75000"/>
                  </a:schemeClr>
                </a:solidFill>
              </a:rPr>
              <a:t>Mensuração</a:t>
            </a:r>
            <a:endParaRPr lang="en-GB" sz="3000" dirty="0">
              <a:solidFill>
                <a:schemeClr val="accent1">
                  <a:lumMod val="75000"/>
                </a:schemeClr>
              </a:solidFill>
            </a:endParaRPr>
          </a:p>
        </p:txBody>
      </p:sp>
    </p:spTree>
    <p:extLst>
      <p:ext uri="{BB962C8B-B14F-4D97-AF65-F5344CB8AC3E}">
        <p14:creationId xmlns:p14="http://schemas.microsoft.com/office/powerpoint/2010/main" val="33125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439" y="524612"/>
            <a:ext cx="7646367" cy="860400"/>
          </a:xfrm>
        </p:spPr>
        <p:txBody>
          <a:bodyPr/>
          <a:lstStyle/>
          <a:p>
            <a:r>
              <a:rPr lang="en-GB" dirty="0" err="1">
                <a:solidFill>
                  <a:schemeClr val="accent3">
                    <a:lumMod val="75000"/>
                  </a:schemeClr>
                </a:solidFill>
              </a:rPr>
              <a:t>Classificação</a:t>
            </a:r>
            <a:r>
              <a:rPr lang="en-GB" dirty="0">
                <a:solidFill>
                  <a:schemeClr val="accent3">
                    <a:lumMod val="75000"/>
                  </a:schemeClr>
                </a:solidFill>
              </a:rPr>
              <a:t> e </a:t>
            </a:r>
            <a:r>
              <a:rPr lang="en-GB" dirty="0" err="1">
                <a:solidFill>
                  <a:schemeClr val="accent3">
                    <a:lumMod val="75000"/>
                  </a:schemeClr>
                </a:solidFill>
              </a:rPr>
              <a:t>Mensuração</a:t>
            </a:r>
            <a:endParaRPr lang="en-GB"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GB" dirty="0">
                <a:solidFill>
                  <a:srgbClr val="646464"/>
                </a:solidFill>
              </a:rPr>
              <a:t>IFRS 9</a:t>
            </a:r>
          </a:p>
        </p:txBody>
      </p:sp>
      <p:sp>
        <p:nvSpPr>
          <p:cNvPr id="27" name="Rounded Rectangle 26"/>
          <p:cNvSpPr/>
          <p:nvPr/>
        </p:nvSpPr>
        <p:spPr>
          <a:xfrm>
            <a:off x="3074079" y="1730291"/>
            <a:ext cx="1970385" cy="615745"/>
          </a:xfrm>
          <a:prstGeom prst="roundRect">
            <a:avLst/>
          </a:prstGeom>
          <a:solidFill>
            <a:srgbClr val="FFD200"/>
          </a:solidFill>
          <a:ln>
            <a:solidFill>
              <a:srgbClr val="FFD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Mantido para negociação</a:t>
            </a:r>
          </a:p>
        </p:txBody>
      </p:sp>
      <p:sp>
        <p:nvSpPr>
          <p:cNvPr id="28" name="Rounded Rectangle 27"/>
          <p:cNvSpPr/>
          <p:nvPr/>
        </p:nvSpPr>
        <p:spPr>
          <a:xfrm>
            <a:off x="3068627" y="2443808"/>
            <a:ext cx="1970385" cy="615745"/>
          </a:xfrm>
          <a:prstGeom prst="roundRect">
            <a:avLst/>
          </a:prstGeom>
          <a:solidFill>
            <a:srgbClr val="FFD200"/>
          </a:solidFill>
          <a:ln>
            <a:solidFill>
              <a:srgbClr val="FFD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Empréstimos e recebíveis</a:t>
            </a:r>
          </a:p>
        </p:txBody>
      </p:sp>
      <p:sp>
        <p:nvSpPr>
          <p:cNvPr id="29" name="Rounded Rectangle 28"/>
          <p:cNvSpPr/>
          <p:nvPr/>
        </p:nvSpPr>
        <p:spPr>
          <a:xfrm>
            <a:off x="3080802" y="3153688"/>
            <a:ext cx="1970385" cy="604424"/>
          </a:xfrm>
          <a:prstGeom prst="roundRect">
            <a:avLst/>
          </a:prstGeom>
          <a:solidFill>
            <a:srgbClr val="FFD200"/>
          </a:solidFill>
          <a:ln>
            <a:solidFill>
              <a:srgbClr val="FFD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Mantido até o vencimento</a:t>
            </a:r>
          </a:p>
        </p:txBody>
      </p:sp>
      <p:sp>
        <p:nvSpPr>
          <p:cNvPr id="31" name="Rounded Rectangle 30"/>
          <p:cNvSpPr/>
          <p:nvPr/>
        </p:nvSpPr>
        <p:spPr>
          <a:xfrm>
            <a:off x="3080802" y="3873273"/>
            <a:ext cx="1970385" cy="615745"/>
          </a:xfrm>
          <a:prstGeom prst="roundRect">
            <a:avLst/>
          </a:prstGeom>
          <a:solidFill>
            <a:srgbClr val="FFD200"/>
          </a:solidFill>
          <a:ln>
            <a:solidFill>
              <a:srgbClr val="FFD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Disponível para </a:t>
            </a:r>
          </a:p>
          <a:p>
            <a:pPr algn="ctr"/>
            <a:r>
              <a:rPr lang="pt-BR" sz="1283" b="1" kern="0" dirty="0">
                <a:solidFill>
                  <a:srgbClr val="000000"/>
                </a:solidFill>
                <a:latin typeface="EYInterstate Light" panose="02000506000000020004" pitchFamily="2" charset="0"/>
              </a:rPr>
              <a:t>venda</a:t>
            </a:r>
          </a:p>
        </p:txBody>
      </p:sp>
      <p:sp>
        <p:nvSpPr>
          <p:cNvPr id="32" name="Rounded Rectangle 31"/>
          <p:cNvSpPr/>
          <p:nvPr/>
        </p:nvSpPr>
        <p:spPr>
          <a:xfrm>
            <a:off x="5820397" y="1730291"/>
            <a:ext cx="1970385" cy="615745"/>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Valor Justo por meio do resultado</a:t>
            </a:r>
          </a:p>
        </p:txBody>
      </p:sp>
      <p:sp>
        <p:nvSpPr>
          <p:cNvPr id="33" name="Rounded Rectangle 32"/>
          <p:cNvSpPr/>
          <p:nvPr/>
        </p:nvSpPr>
        <p:spPr>
          <a:xfrm>
            <a:off x="5820397" y="2813255"/>
            <a:ext cx="1970385" cy="615745"/>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Custo amortizado</a:t>
            </a:r>
          </a:p>
        </p:txBody>
      </p:sp>
      <p:sp>
        <p:nvSpPr>
          <p:cNvPr id="34" name="Rounded Rectangle 33"/>
          <p:cNvSpPr/>
          <p:nvPr/>
        </p:nvSpPr>
        <p:spPr>
          <a:xfrm>
            <a:off x="5820397" y="3893375"/>
            <a:ext cx="1970385" cy="615745"/>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Valor Justo por meio de outros resultados abrangentes (VJORA)</a:t>
            </a:r>
          </a:p>
        </p:txBody>
      </p:sp>
      <p:sp>
        <p:nvSpPr>
          <p:cNvPr id="36" name="Rounded Rectangle 35"/>
          <p:cNvSpPr/>
          <p:nvPr/>
        </p:nvSpPr>
        <p:spPr>
          <a:xfrm>
            <a:off x="3080802" y="4747021"/>
            <a:ext cx="1970385" cy="615745"/>
          </a:xfrm>
          <a:prstGeom prst="roundRect">
            <a:avLst/>
          </a:prstGeom>
          <a:solidFill>
            <a:srgbClr val="C0C0C0"/>
          </a:solid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Custo amortizado</a:t>
            </a:r>
          </a:p>
        </p:txBody>
      </p:sp>
      <p:sp>
        <p:nvSpPr>
          <p:cNvPr id="37" name="Rounded Rectangle 36"/>
          <p:cNvSpPr/>
          <p:nvPr/>
        </p:nvSpPr>
        <p:spPr>
          <a:xfrm>
            <a:off x="3082881" y="5460960"/>
            <a:ext cx="1970385" cy="615745"/>
          </a:xfrm>
          <a:prstGeom prst="roundRect">
            <a:avLst/>
          </a:prstGeom>
          <a:solidFill>
            <a:srgbClr val="C0C0C0"/>
          </a:solidFill>
          <a:ln>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Valor justo por meio do resultado</a:t>
            </a:r>
          </a:p>
        </p:txBody>
      </p:sp>
      <p:sp>
        <p:nvSpPr>
          <p:cNvPr id="38" name="Rounded Rectangle 37"/>
          <p:cNvSpPr/>
          <p:nvPr/>
        </p:nvSpPr>
        <p:spPr>
          <a:xfrm>
            <a:off x="5818318" y="4731643"/>
            <a:ext cx="1970385" cy="615745"/>
          </a:xfrm>
          <a:prstGeom prst="roundRect">
            <a:avLst/>
          </a:prstGeom>
          <a:solidFill>
            <a:schemeClr val="bg2">
              <a:lumMod val="65000"/>
            </a:schemeClr>
          </a:solidFill>
          <a:ln>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Custo amortizado</a:t>
            </a:r>
          </a:p>
        </p:txBody>
      </p:sp>
      <p:sp>
        <p:nvSpPr>
          <p:cNvPr id="39" name="Rounded Rectangle 38"/>
          <p:cNvSpPr/>
          <p:nvPr/>
        </p:nvSpPr>
        <p:spPr>
          <a:xfrm>
            <a:off x="5820397" y="5445582"/>
            <a:ext cx="1970385" cy="615745"/>
          </a:xfrm>
          <a:prstGeom prst="roundRect">
            <a:avLst/>
          </a:prstGeom>
          <a:solidFill>
            <a:schemeClr val="bg2">
              <a:lumMod val="65000"/>
            </a:schemeClr>
          </a:solidFill>
          <a:ln>
            <a:solidFill>
              <a:srgbClr val="F0F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283" b="1" kern="0" dirty="0">
                <a:solidFill>
                  <a:srgbClr val="000000"/>
                </a:solidFill>
                <a:latin typeface="EYInterstate Light" panose="02000506000000020004" pitchFamily="2" charset="0"/>
              </a:rPr>
              <a:t>Valor justo por meio do resultado</a:t>
            </a:r>
          </a:p>
        </p:txBody>
      </p:sp>
      <p:sp>
        <p:nvSpPr>
          <p:cNvPr id="40" name="Rectangle 39"/>
          <p:cNvSpPr/>
          <p:nvPr/>
        </p:nvSpPr>
        <p:spPr>
          <a:xfrm>
            <a:off x="2987968" y="1704913"/>
            <a:ext cx="2155109" cy="2824732"/>
          </a:xfrm>
          <a:prstGeom prst="rect">
            <a:avLst/>
          </a:prstGeom>
          <a:solidFill>
            <a:schemeClr val="bg2">
              <a:alpha val="84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39"/>
          </a:p>
        </p:txBody>
      </p:sp>
      <p:sp>
        <p:nvSpPr>
          <p:cNvPr id="41" name="Rounded Rectangle 40"/>
          <p:cNvSpPr/>
          <p:nvPr/>
        </p:nvSpPr>
        <p:spPr>
          <a:xfrm>
            <a:off x="2787049" y="1273891"/>
            <a:ext cx="2602327" cy="4925963"/>
          </a:xfrm>
          <a:prstGeom prst="roundRect">
            <a:avLst>
              <a:gd name="adj" fmla="val 5160"/>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39"/>
          </a:p>
        </p:txBody>
      </p:sp>
      <p:sp>
        <p:nvSpPr>
          <p:cNvPr id="42" name="Rectangle 58"/>
          <p:cNvSpPr>
            <a:spLocks noChangeArrowheads="1"/>
          </p:cNvSpPr>
          <p:nvPr/>
        </p:nvSpPr>
        <p:spPr bwMode="auto">
          <a:xfrm>
            <a:off x="3576658" y="1335483"/>
            <a:ext cx="954323" cy="307838"/>
          </a:xfrm>
          <a:prstGeom prst="rect">
            <a:avLst/>
          </a:prstGeom>
          <a:solidFill>
            <a:schemeClr val="tx1">
              <a:lumMod val="75000"/>
              <a:lumOff val="25000"/>
            </a:schemeClr>
          </a:solidFill>
          <a:ln w="9525">
            <a:solidFill>
              <a:srgbClr val="808080"/>
            </a:solidFill>
            <a:miter lim="800000"/>
            <a:headEnd/>
            <a:tailEnd/>
          </a:ln>
          <a:effectLst/>
        </p:spPr>
        <p:txBody>
          <a:bodyPr anchor="ctr"/>
          <a:lstStyle/>
          <a:p>
            <a:pPr algn="ctr" defTabSz="781903">
              <a:spcBef>
                <a:spcPct val="50000"/>
              </a:spcBef>
              <a:defRPr/>
            </a:pPr>
            <a:r>
              <a:rPr lang="pt-BR" sz="1368" b="1" kern="0" dirty="0">
                <a:solidFill>
                  <a:srgbClr val="FFFFFF"/>
                </a:solidFill>
                <a:latin typeface="EYInterstate Light" panose="02000506000000020004" pitchFamily="2" charset="0"/>
              </a:rPr>
              <a:t>IAS 39</a:t>
            </a:r>
          </a:p>
        </p:txBody>
      </p:sp>
      <p:sp>
        <p:nvSpPr>
          <p:cNvPr id="43" name="Rectangle 58"/>
          <p:cNvSpPr>
            <a:spLocks noChangeArrowheads="1"/>
          </p:cNvSpPr>
          <p:nvPr/>
        </p:nvSpPr>
        <p:spPr bwMode="auto">
          <a:xfrm>
            <a:off x="6326349" y="1324259"/>
            <a:ext cx="954323" cy="307838"/>
          </a:xfrm>
          <a:prstGeom prst="rect">
            <a:avLst/>
          </a:prstGeom>
          <a:solidFill>
            <a:schemeClr val="tx1">
              <a:lumMod val="75000"/>
              <a:lumOff val="25000"/>
            </a:schemeClr>
          </a:solidFill>
          <a:ln w="9525">
            <a:solidFill>
              <a:srgbClr val="808080"/>
            </a:solidFill>
            <a:miter lim="800000"/>
            <a:headEnd/>
            <a:tailEnd/>
          </a:ln>
          <a:effectLst/>
        </p:spPr>
        <p:txBody>
          <a:bodyPr anchor="ctr"/>
          <a:lstStyle/>
          <a:p>
            <a:pPr algn="ctr" defTabSz="781903">
              <a:spcBef>
                <a:spcPct val="50000"/>
              </a:spcBef>
              <a:defRPr/>
            </a:pPr>
            <a:r>
              <a:rPr lang="pt-BR" sz="1368" b="1" kern="0" dirty="0">
                <a:solidFill>
                  <a:srgbClr val="FFFFFF"/>
                </a:solidFill>
                <a:latin typeface="EYInterstate Light" panose="02000506000000020004" pitchFamily="2" charset="0"/>
              </a:rPr>
              <a:t>IFRS 9</a:t>
            </a:r>
          </a:p>
        </p:txBody>
      </p:sp>
      <p:sp>
        <p:nvSpPr>
          <p:cNvPr id="44" name="Rounded Rectangle 43"/>
          <p:cNvSpPr/>
          <p:nvPr/>
        </p:nvSpPr>
        <p:spPr>
          <a:xfrm>
            <a:off x="5590296" y="1273891"/>
            <a:ext cx="2602327" cy="4925963"/>
          </a:xfrm>
          <a:prstGeom prst="roundRect">
            <a:avLst>
              <a:gd name="adj" fmla="val 5160"/>
            </a:avLst>
          </a:prstGeom>
          <a:noFill/>
          <a:ln>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39"/>
          </a:p>
        </p:txBody>
      </p:sp>
      <p:cxnSp>
        <p:nvCxnSpPr>
          <p:cNvPr id="45" name="Straight Connector 44"/>
          <p:cNvCxnSpPr/>
          <p:nvPr/>
        </p:nvCxnSpPr>
        <p:spPr>
          <a:xfrm>
            <a:off x="548907" y="4598916"/>
            <a:ext cx="790228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 name="Isosceles Triangle 45"/>
          <p:cNvSpPr/>
          <p:nvPr/>
        </p:nvSpPr>
        <p:spPr>
          <a:xfrm rot="5400000">
            <a:off x="953725" y="2749877"/>
            <a:ext cx="2894003" cy="434628"/>
          </a:xfrm>
          <a:prstGeom prst="triangle">
            <a:avLst/>
          </a:prstGeom>
          <a:solidFill>
            <a:schemeClr val="accent2"/>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39"/>
          </a:p>
        </p:txBody>
      </p:sp>
      <p:sp>
        <p:nvSpPr>
          <p:cNvPr id="47" name="Rectangle 58"/>
          <p:cNvSpPr>
            <a:spLocks noChangeArrowheads="1"/>
          </p:cNvSpPr>
          <p:nvPr/>
        </p:nvSpPr>
        <p:spPr bwMode="auto">
          <a:xfrm>
            <a:off x="680013" y="2632590"/>
            <a:ext cx="1257101" cy="611687"/>
          </a:xfrm>
          <a:prstGeom prst="rect">
            <a:avLst/>
          </a:prstGeom>
          <a:solidFill>
            <a:schemeClr val="tx1">
              <a:lumMod val="75000"/>
              <a:lumOff val="25000"/>
            </a:schemeClr>
          </a:solidFill>
          <a:ln w="9525">
            <a:solidFill>
              <a:srgbClr val="808080"/>
            </a:solidFill>
            <a:miter lim="800000"/>
            <a:headEnd/>
            <a:tailEnd/>
          </a:ln>
          <a:effectLst/>
        </p:spPr>
        <p:txBody>
          <a:bodyPr anchor="ctr"/>
          <a:lstStyle/>
          <a:p>
            <a:pPr algn="ctr" defTabSz="781903">
              <a:spcBef>
                <a:spcPct val="50000"/>
              </a:spcBef>
              <a:defRPr/>
            </a:pPr>
            <a:r>
              <a:rPr lang="pt-BR" sz="1368" b="1" kern="0" dirty="0">
                <a:solidFill>
                  <a:srgbClr val="FFFFFF"/>
                </a:solidFill>
                <a:latin typeface="EYInterstate Light" panose="02000506000000020004" pitchFamily="2" charset="0"/>
              </a:rPr>
              <a:t>Ativos Financeiros</a:t>
            </a:r>
          </a:p>
        </p:txBody>
      </p:sp>
      <p:sp>
        <p:nvSpPr>
          <p:cNvPr id="48" name="Rectangle 58"/>
          <p:cNvSpPr>
            <a:spLocks noChangeArrowheads="1"/>
          </p:cNvSpPr>
          <p:nvPr/>
        </p:nvSpPr>
        <p:spPr bwMode="auto">
          <a:xfrm>
            <a:off x="680013" y="4906789"/>
            <a:ext cx="1257101" cy="611687"/>
          </a:xfrm>
          <a:prstGeom prst="rect">
            <a:avLst/>
          </a:prstGeom>
          <a:solidFill>
            <a:schemeClr val="tx1">
              <a:lumMod val="75000"/>
              <a:lumOff val="25000"/>
            </a:schemeClr>
          </a:solidFill>
          <a:ln w="9525">
            <a:solidFill>
              <a:srgbClr val="808080"/>
            </a:solidFill>
            <a:miter lim="800000"/>
            <a:headEnd/>
            <a:tailEnd/>
          </a:ln>
          <a:effectLst/>
        </p:spPr>
        <p:txBody>
          <a:bodyPr anchor="ctr"/>
          <a:lstStyle/>
          <a:p>
            <a:pPr algn="ctr" defTabSz="781903">
              <a:spcBef>
                <a:spcPct val="50000"/>
              </a:spcBef>
              <a:defRPr/>
            </a:pPr>
            <a:r>
              <a:rPr lang="pt-BR" sz="1368" b="1" kern="0" dirty="0">
                <a:solidFill>
                  <a:srgbClr val="FFFFFF"/>
                </a:solidFill>
                <a:latin typeface="EYInterstate Light" panose="02000506000000020004" pitchFamily="2" charset="0"/>
              </a:rPr>
              <a:t>Passivos Financeiros</a:t>
            </a:r>
          </a:p>
        </p:txBody>
      </p:sp>
      <p:sp>
        <p:nvSpPr>
          <p:cNvPr id="49" name="Isosceles Triangle 48"/>
          <p:cNvSpPr/>
          <p:nvPr/>
        </p:nvSpPr>
        <p:spPr>
          <a:xfrm rot="5400000">
            <a:off x="1777355" y="5182072"/>
            <a:ext cx="1238658" cy="434628"/>
          </a:xfrm>
          <a:prstGeom prst="triangle">
            <a:avLst/>
          </a:prstGeom>
          <a:solidFill>
            <a:schemeClr val="accent2"/>
          </a:solidFill>
          <a:ln>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sz="1539"/>
          </a:p>
        </p:txBody>
      </p:sp>
      <p:sp>
        <p:nvSpPr>
          <p:cNvPr id="50" name="Freeform 30"/>
          <p:cNvSpPr>
            <a:spLocks noChangeAspect="1" noEditPoints="1"/>
          </p:cNvSpPr>
          <p:nvPr/>
        </p:nvSpPr>
        <p:spPr bwMode="auto">
          <a:xfrm>
            <a:off x="974383" y="5582806"/>
            <a:ext cx="668360" cy="503065"/>
          </a:xfrm>
          <a:custGeom>
            <a:avLst/>
            <a:gdLst>
              <a:gd name="T0" fmla="*/ 2147483647 w 6336"/>
              <a:gd name="T1" fmla="*/ 2147483647 h 4763"/>
              <a:gd name="T2" fmla="*/ 2147483647 w 6336"/>
              <a:gd name="T3" fmla="*/ 2147483647 h 4763"/>
              <a:gd name="T4" fmla="*/ 2147483647 w 6336"/>
              <a:gd name="T5" fmla="*/ 2147483647 h 4763"/>
              <a:gd name="T6" fmla="*/ 2147483647 w 6336"/>
              <a:gd name="T7" fmla="*/ 2147483647 h 4763"/>
              <a:gd name="T8" fmla="*/ 2147483647 w 6336"/>
              <a:gd name="T9" fmla="*/ 2147483647 h 4763"/>
              <a:gd name="T10" fmla="*/ 2147483647 w 6336"/>
              <a:gd name="T11" fmla="*/ 2147483647 h 4763"/>
              <a:gd name="T12" fmla="*/ 2147483647 w 6336"/>
              <a:gd name="T13" fmla="*/ 2147483647 h 4763"/>
              <a:gd name="T14" fmla="*/ 2147483647 w 6336"/>
              <a:gd name="T15" fmla="*/ 2147483647 h 4763"/>
              <a:gd name="T16" fmla="*/ 2147483647 w 6336"/>
              <a:gd name="T17" fmla="*/ 2147483647 h 4763"/>
              <a:gd name="T18" fmla="*/ 2147483647 w 6336"/>
              <a:gd name="T19" fmla="*/ 2147483647 h 4763"/>
              <a:gd name="T20" fmla="*/ 2147483647 w 6336"/>
              <a:gd name="T21" fmla="*/ 2147483647 h 4763"/>
              <a:gd name="T22" fmla="*/ 2147483647 w 6336"/>
              <a:gd name="T23" fmla="*/ 2147483647 h 4763"/>
              <a:gd name="T24" fmla="*/ 2147483647 w 6336"/>
              <a:gd name="T25" fmla="*/ 2147483647 h 4763"/>
              <a:gd name="T26" fmla="*/ 2147483647 w 6336"/>
              <a:gd name="T27" fmla="*/ 2147483647 h 4763"/>
              <a:gd name="T28" fmla="*/ 2147483647 w 6336"/>
              <a:gd name="T29" fmla="*/ 2147483647 h 4763"/>
              <a:gd name="T30" fmla="*/ 2147483647 w 6336"/>
              <a:gd name="T31" fmla="*/ 2147483647 h 4763"/>
              <a:gd name="T32" fmla="*/ 2147483647 w 6336"/>
              <a:gd name="T33" fmla="*/ 2147483647 h 4763"/>
              <a:gd name="T34" fmla="*/ 2147483647 w 6336"/>
              <a:gd name="T35" fmla="*/ 2147483647 h 4763"/>
              <a:gd name="T36" fmla="*/ 2147483647 w 6336"/>
              <a:gd name="T37" fmla="*/ 2147483647 h 4763"/>
              <a:gd name="T38" fmla="*/ 2147483647 w 6336"/>
              <a:gd name="T39" fmla="*/ 2147483647 h 4763"/>
              <a:gd name="T40" fmla="*/ 2147483647 w 6336"/>
              <a:gd name="T41" fmla="*/ 2147483647 h 4763"/>
              <a:gd name="T42" fmla="*/ 2147483647 w 6336"/>
              <a:gd name="T43" fmla="*/ 2147483647 h 4763"/>
              <a:gd name="T44" fmla="*/ 2147483647 w 6336"/>
              <a:gd name="T45" fmla="*/ 2147483647 h 4763"/>
              <a:gd name="T46" fmla="*/ 2147483647 w 6336"/>
              <a:gd name="T47" fmla="*/ 2147483647 h 4763"/>
              <a:gd name="T48" fmla="*/ 2147483647 w 6336"/>
              <a:gd name="T49" fmla="*/ 2147483647 h 4763"/>
              <a:gd name="T50" fmla="*/ 2147483647 w 6336"/>
              <a:gd name="T51" fmla="*/ 2147483647 h 4763"/>
              <a:gd name="T52" fmla="*/ 2147483647 w 6336"/>
              <a:gd name="T53" fmla="*/ 2147483647 h 4763"/>
              <a:gd name="T54" fmla="*/ 2147483647 w 6336"/>
              <a:gd name="T55" fmla="*/ 2147483647 h 4763"/>
              <a:gd name="T56" fmla="*/ 2147483647 w 6336"/>
              <a:gd name="T57" fmla="*/ 2147483647 h 4763"/>
              <a:gd name="T58" fmla="*/ 2147483647 w 6336"/>
              <a:gd name="T59" fmla="*/ 2147483647 h 4763"/>
              <a:gd name="T60" fmla="*/ 2147483647 w 6336"/>
              <a:gd name="T61" fmla="*/ 2147483647 h 4763"/>
              <a:gd name="T62" fmla="*/ 2147483647 w 6336"/>
              <a:gd name="T63" fmla="*/ 2147483647 h 4763"/>
              <a:gd name="T64" fmla="*/ 2147483647 w 6336"/>
              <a:gd name="T65" fmla="*/ 2147483647 h 4763"/>
              <a:gd name="T66" fmla="*/ 2147483647 w 6336"/>
              <a:gd name="T67" fmla="*/ 2147483647 h 4763"/>
              <a:gd name="T68" fmla="*/ 2147483647 w 6336"/>
              <a:gd name="T69" fmla="*/ 2147483647 h 4763"/>
              <a:gd name="T70" fmla="*/ 2147483647 w 6336"/>
              <a:gd name="T71" fmla="*/ 2147483647 h 4763"/>
              <a:gd name="T72" fmla="*/ 2147483647 w 6336"/>
              <a:gd name="T73" fmla="*/ 2147483647 h 4763"/>
              <a:gd name="T74" fmla="*/ 2147483647 w 6336"/>
              <a:gd name="T75" fmla="*/ 2147483647 h 4763"/>
              <a:gd name="T76" fmla="*/ 2147483647 w 6336"/>
              <a:gd name="T77" fmla="*/ 2147483647 h 4763"/>
              <a:gd name="T78" fmla="*/ 2147483647 w 6336"/>
              <a:gd name="T79" fmla="*/ 2147483647 h 4763"/>
              <a:gd name="T80" fmla="*/ 2147483647 w 6336"/>
              <a:gd name="T81" fmla="*/ 2147483647 h 4763"/>
              <a:gd name="T82" fmla="*/ 2147483647 w 6336"/>
              <a:gd name="T83" fmla="*/ 2147483647 h 4763"/>
              <a:gd name="T84" fmla="*/ 2147483647 w 6336"/>
              <a:gd name="T85" fmla="*/ 2147483647 h 4763"/>
              <a:gd name="T86" fmla="*/ 0 w 6336"/>
              <a:gd name="T87" fmla="*/ 2147483647 h 4763"/>
              <a:gd name="T88" fmla="*/ 2147483647 w 6336"/>
              <a:gd name="T89" fmla="*/ 2147483647 h 4763"/>
              <a:gd name="T90" fmla="*/ 0 w 6336"/>
              <a:gd name="T91" fmla="*/ 2147483647 h 4763"/>
              <a:gd name="T92" fmla="*/ 2147483647 w 6336"/>
              <a:gd name="T93" fmla="*/ 2147483647 h 4763"/>
              <a:gd name="T94" fmla="*/ 2147483647 w 6336"/>
              <a:gd name="T95" fmla="*/ 2147483647 h 4763"/>
              <a:gd name="T96" fmla="*/ 2147483647 w 6336"/>
              <a:gd name="T97" fmla="*/ 2147483647 h 4763"/>
              <a:gd name="T98" fmla="*/ 2147483647 w 6336"/>
              <a:gd name="T99" fmla="*/ 2147483647 h 4763"/>
              <a:gd name="T100" fmla="*/ 2147483647 w 6336"/>
              <a:gd name="T101" fmla="*/ 2147483647 h 4763"/>
              <a:gd name="T102" fmla="*/ 2147483647 w 6336"/>
              <a:gd name="T103" fmla="*/ 2147483647 h 4763"/>
              <a:gd name="T104" fmla="*/ 2147483647 w 6336"/>
              <a:gd name="T105" fmla="*/ 2147483647 h 4763"/>
              <a:gd name="T106" fmla="*/ 2147483647 w 6336"/>
              <a:gd name="T107" fmla="*/ 2147483647 h 4763"/>
              <a:gd name="T108" fmla="*/ 2147483647 w 6336"/>
              <a:gd name="T109" fmla="*/ 2147483647 h 4763"/>
              <a:gd name="T110" fmla="*/ 2147483647 w 6336"/>
              <a:gd name="T111" fmla="*/ 2147483647 h 4763"/>
              <a:gd name="T112" fmla="*/ 2147483647 w 6336"/>
              <a:gd name="T113" fmla="*/ 2147483647 h 4763"/>
              <a:gd name="T114" fmla="*/ 2147483647 w 6336"/>
              <a:gd name="T115" fmla="*/ 2147483647 h 4763"/>
              <a:gd name="T116" fmla="*/ 2147483647 w 6336"/>
              <a:gd name="T117" fmla="*/ 2147483647 h 4763"/>
              <a:gd name="T118" fmla="*/ 2147483647 w 6336"/>
              <a:gd name="T119" fmla="*/ 2147483647 h 47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36"/>
              <a:gd name="T181" fmla="*/ 0 h 4763"/>
              <a:gd name="T182" fmla="*/ 6336 w 6336"/>
              <a:gd name="T183" fmla="*/ 4763 h 47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36" h="4763">
                <a:moveTo>
                  <a:pt x="1772" y="3695"/>
                </a:moveTo>
                <a:lnTo>
                  <a:pt x="109" y="2820"/>
                </a:lnTo>
                <a:lnTo>
                  <a:pt x="109" y="2672"/>
                </a:lnTo>
                <a:lnTo>
                  <a:pt x="1772" y="3547"/>
                </a:lnTo>
                <a:lnTo>
                  <a:pt x="1772" y="3695"/>
                </a:lnTo>
                <a:close/>
                <a:moveTo>
                  <a:pt x="3814" y="1925"/>
                </a:moveTo>
                <a:lnTo>
                  <a:pt x="4488" y="1668"/>
                </a:lnTo>
                <a:lnTo>
                  <a:pt x="2515" y="608"/>
                </a:lnTo>
                <a:lnTo>
                  <a:pt x="1795" y="857"/>
                </a:lnTo>
                <a:lnTo>
                  <a:pt x="3814" y="1925"/>
                </a:lnTo>
                <a:close/>
                <a:moveTo>
                  <a:pt x="4541" y="1785"/>
                </a:moveTo>
                <a:lnTo>
                  <a:pt x="3830" y="2056"/>
                </a:lnTo>
                <a:lnTo>
                  <a:pt x="3830" y="4109"/>
                </a:lnTo>
                <a:lnTo>
                  <a:pt x="4501" y="3874"/>
                </a:lnTo>
                <a:lnTo>
                  <a:pt x="4541" y="1785"/>
                </a:lnTo>
                <a:close/>
                <a:moveTo>
                  <a:pt x="2218" y="1229"/>
                </a:moveTo>
                <a:lnTo>
                  <a:pt x="2218" y="1229"/>
                </a:lnTo>
                <a:lnTo>
                  <a:pt x="2183" y="1250"/>
                </a:lnTo>
                <a:lnTo>
                  <a:pt x="2148" y="1271"/>
                </a:lnTo>
                <a:lnTo>
                  <a:pt x="2116" y="1291"/>
                </a:lnTo>
                <a:lnTo>
                  <a:pt x="2084" y="1312"/>
                </a:lnTo>
                <a:lnTo>
                  <a:pt x="2056" y="1333"/>
                </a:lnTo>
                <a:lnTo>
                  <a:pt x="2030" y="1354"/>
                </a:lnTo>
                <a:lnTo>
                  <a:pt x="2005" y="1374"/>
                </a:lnTo>
                <a:lnTo>
                  <a:pt x="1982" y="1395"/>
                </a:lnTo>
                <a:lnTo>
                  <a:pt x="1961" y="1416"/>
                </a:lnTo>
                <a:lnTo>
                  <a:pt x="1944" y="1435"/>
                </a:lnTo>
                <a:lnTo>
                  <a:pt x="1928" y="1456"/>
                </a:lnTo>
                <a:lnTo>
                  <a:pt x="1914" y="1476"/>
                </a:lnTo>
                <a:lnTo>
                  <a:pt x="1904" y="1496"/>
                </a:lnTo>
                <a:lnTo>
                  <a:pt x="1894" y="1515"/>
                </a:lnTo>
                <a:lnTo>
                  <a:pt x="1888" y="1536"/>
                </a:lnTo>
                <a:lnTo>
                  <a:pt x="1885" y="1553"/>
                </a:lnTo>
                <a:lnTo>
                  <a:pt x="1885" y="1569"/>
                </a:lnTo>
                <a:lnTo>
                  <a:pt x="1886" y="1587"/>
                </a:lnTo>
                <a:lnTo>
                  <a:pt x="1890" y="1603"/>
                </a:lnTo>
                <a:lnTo>
                  <a:pt x="1898" y="1619"/>
                </a:lnTo>
                <a:lnTo>
                  <a:pt x="1907" y="1634"/>
                </a:lnTo>
                <a:lnTo>
                  <a:pt x="1920" y="1650"/>
                </a:lnTo>
                <a:lnTo>
                  <a:pt x="1936" y="1666"/>
                </a:lnTo>
                <a:lnTo>
                  <a:pt x="1955" y="1681"/>
                </a:lnTo>
                <a:lnTo>
                  <a:pt x="1976" y="1695"/>
                </a:lnTo>
                <a:lnTo>
                  <a:pt x="2001" y="1710"/>
                </a:lnTo>
                <a:lnTo>
                  <a:pt x="2032" y="1724"/>
                </a:lnTo>
                <a:lnTo>
                  <a:pt x="2064" y="1737"/>
                </a:lnTo>
                <a:lnTo>
                  <a:pt x="2100" y="1748"/>
                </a:lnTo>
                <a:lnTo>
                  <a:pt x="2140" y="1759"/>
                </a:lnTo>
                <a:lnTo>
                  <a:pt x="2185" y="1769"/>
                </a:lnTo>
                <a:lnTo>
                  <a:pt x="2234" y="1778"/>
                </a:lnTo>
                <a:lnTo>
                  <a:pt x="2282" y="1785"/>
                </a:lnTo>
                <a:lnTo>
                  <a:pt x="2333" y="1791"/>
                </a:lnTo>
                <a:lnTo>
                  <a:pt x="2386" y="1796"/>
                </a:lnTo>
                <a:lnTo>
                  <a:pt x="2440" y="1797"/>
                </a:lnTo>
                <a:lnTo>
                  <a:pt x="2496" y="1799"/>
                </a:lnTo>
                <a:lnTo>
                  <a:pt x="2554" y="1799"/>
                </a:lnTo>
                <a:lnTo>
                  <a:pt x="2611" y="1799"/>
                </a:lnTo>
                <a:lnTo>
                  <a:pt x="2670" y="1796"/>
                </a:lnTo>
                <a:lnTo>
                  <a:pt x="2731" y="1791"/>
                </a:lnTo>
                <a:lnTo>
                  <a:pt x="2791" y="1786"/>
                </a:lnTo>
                <a:lnTo>
                  <a:pt x="2854" y="1780"/>
                </a:lnTo>
                <a:lnTo>
                  <a:pt x="2914" y="1772"/>
                </a:lnTo>
                <a:lnTo>
                  <a:pt x="2976" y="1764"/>
                </a:lnTo>
                <a:lnTo>
                  <a:pt x="3040" y="1754"/>
                </a:lnTo>
                <a:lnTo>
                  <a:pt x="3103" y="1743"/>
                </a:lnTo>
                <a:lnTo>
                  <a:pt x="3165" y="1730"/>
                </a:lnTo>
                <a:lnTo>
                  <a:pt x="2218" y="1229"/>
                </a:lnTo>
                <a:close/>
                <a:moveTo>
                  <a:pt x="4258" y="1084"/>
                </a:moveTo>
                <a:lnTo>
                  <a:pt x="4258" y="1084"/>
                </a:lnTo>
                <a:lnTo>
                  <a:pt x="4252" y="1073"/>
                </a:lnTo>
                <a:lnTo>
                  <a:pt x="4244" y="1060"/>
                </a:lnTo>
                <a:lnTo>
                  <a:pt x="4234" y="1049"/>
                </a:lnTo>
                <a:lnTo>
                  <a:pt x="4223" y="1038"/>
                </a:lnTo>
                <a:lnTo>
                  <a:pt x="4210" y="1026"/>
                </a:lnTo>
                <a:lnTo>
                  <a:pt x="4196" y="1015"/>
                </a:lnTo>
                <a:lnTo>
                  <a:pt x="4180" y="1004"/>
                </a:lnTo>
                <a:lnTo>
                  <a:pt x="4162" y="994"/>
                </a:lnTo>
                <a:lnTo>
                  <a:pt x="4143" y="985"/>
                </a:lnTo>
                <a:lnTo>
                  <a:pt x="4122" y="975"/>
                </a:lnTo>
                <a:lnTo>
                  <a:pt x="4078" y="958"/>
                </a:lnTo>
                <a:lnTo>
                  <a:pt x="4027" y="942"/>
                </a:lnTo>
                <a:lnTo>
                  <a:pt x="3969" y="929"/>
                </a:lnTo>
                <a:lnTo>
                  <a:pt x="3907" y="918"/>
                </a:lnTo>
                <a:lnTo>
                  <a:pt x="3841" y="908"/>
                </a:lnTo>
                <a:lnTo>
                  <a:pt x="3770" y="900"/>
                </a:lnTo>
                <a:lnTo>
                  <a:pt x="3693" y="897"/>
                </a:lnTo>
                <a:lnTo>
                  <a:pt x="3613" y="895"/>
                </a:lnTo>
                <a:lnTo>
                  <a:pt x="3529" y="895"/>
                </a:lnTo>
                <a:lnTo>
                  <a:pt x="3441" y="900"/>
                </a:lnTo>
                <a:lnTo>
                  <a:pt x="3348" y="908"/>
                </a:lnTo>
                <a:lnTo>
                  <a:pt x="4132" y="1328"/>
                </a:lnTo>
                <a:lnTo>
                  <a:pt x="4154" y="1309"/>
                </a:lnTo>
                <a:lnTo>
                  <a:pt x="4173" y="1290"/>
                </a:lnTo>
                <a:lnTo>
                  <a:pt x="4191" y="1272"/>
                </a:lnTo>
                <a:lnTo>
                  <a:pt x="4207" y="1253"/>
                </a:lnTo>
                <a:lnTo>
                  <a:pt x="4220" y="1235"/>
                </a:lnTo>
                <a:lnTo>
                  <a:pt x="4233" y="1219"/>
                </a:lnTo>
                <a:lnTo>
                  <a:pt x="4242" y="1204"/>
                </a:lnTo>
                <a:lnTo>
                  <a:pt x="4250" y="1188"/>
                </a:lnTo>
                <a:lnTo>
                  <a:pt x="4256" y="1172"/>
                </a:lnTo>
                <a:lnTo>
                  <a:pt x="4261" y="1157"/>
                </a:lnTo>
                <a:lnTo>
                  <a:pt x="4263" y="1144"/>
                </a:lnTo>
                <a:lnTo>
                  <a:pt x="4264" y="1130"/>
                </a:lnTo>
                <a:lnTo>
                  <a:pt x="4266" y="1117"/>
                </a:lnTo>
                <a:lnTo>
                  <a:pt x="4264" y="1106"/>
                </a:lnTo>
                <a:lnTo>
                  <a:pt x="4261" y="1095"/>
                </a:lnTo>
                <a:lnTo>
                  <a:pt x="4258" y="1084"/>
                </a:lnTo>
                <a:close/>
                <a:moveTo>
                  <a:pt x="1997" y="1111"/>
                </a:moveTo>
                <a:lnTo>
                  <a:pt x="383" y="1655"/>
                </a:lnTo>
                <a:lnTo>
                  <a:pt x="1933" y="2482"/>
                </a:lnTo>
                <a:lnTo>
                  <a:pt x="3516" y="1915"/>
                </a:lnTo>
                <a:lnTo>
                  <a:pt x="3342" y="1824"/>
                </a:lnTo>
                <a:lnTo>
                  <a:pt x="3269" y="1842"/>
                </a:lnTo>
                <a:lnTo>
                  <a:pt x="3194" y="1858"/>
                </a:lnTo>
                <a:lnTo>
                  <a:pt x="3119" y="1872"/>
                </a:lnTo>
                <a:lnTo>
                  <a:pt x="3044" y="1885"/>
                </a:lnTo>
                <a:lnTo>
                  <a:pt x="2969" y="1898"/>
                </a:lnTo>
                <a:lnTo>
                  <a:pt x="2893" y="1907"/>
                </a:lnTo>
                <a:lnTo>
                  <a:pt x="2820" y="1915"/>
                </a:lnTo>
                <a:lnTo>
                  <a:pt x="2747" y="1922"/>
                </a:lnTo>
                <a:lnTo>
                  <a:pt x="2675" y="1927"/>
                </a:lnTo>
                <a:lnTo>
                  <a:pt x="2603" y="1930"/>
                </a:lnTo>
                <a:lnTo>
                  <a:pt x="2534" y="1931"/>
                </a:lnTo>
                <a:lnTo>
                  <a:pt x="2466" y="1930"/>
                </a:lnTo>
                <a:lnTo>
                  <a:pt x="2399" y="1927"/>
                </a:lnTo>
                <a:lnTo>
                  <a:pt x="2335" y="1923"/>
                </a:lnTo>
                <a:lnTo>
                  <a:pt x="2273" y="1915"/>
                </a:lnTo>
                <a:lnTo>
                  <a:pt x="2212" y="1907"/>
                </a:lnTo>
                <a:lnTo>
                  <a:pt x="2166" y="1899"/>
                </a:lnTo>
                <a:lnTo>
                  <a:pt x="2118" y="1888"/>
                </a:lnTo>
                <a:lnTo>
                  <a:pt x="2073" y="1877"/>
                </a:lnTo>
                <a:lnTo>
                  <a:pt x="2030" y="1863"/>
                </a:lnTo>
                <a:lnTo>
                  <a:pt x="1989" y="1847"/>
                </a:lnTo>
                <a:lnTo>
                  <a:pt x="1949" y="1829"/>
                </a:lnTo>
                <a:lnTo>
                  <a:pt x="1912" y="1810"/>
                </a:lnTo>
                <a:lnTo>
                  <a:pt x="1878" y="1788"/>
                </a:lnTo>
                <a:lnTo>
                  <a:pt x="1848" y="1764"/>
                </a:lnTo>
                <a:lnTo>
                  <a:pt x="1834" y="1753"/>
                </a:lnTo>
                <a:lnTo>
                  <a:pt x="1821" y="1738"/>
                </a:lnTo>
                <a:lnTo>
                  <a:pt x="1808" y="1725"/>
                </a:lnTo>
                <a:lnTo>
                  <a:pt x="1799" y="1711"/>
                </a:lnTo>
                <a:lnTo>
                  <a:pt x="1787" y="1697"/>
                </a:lnTo>
                <a:lnTo>
                  <a:pt x="1780" y="1681"/>
                </a:lnTo>
                <a:lnTo>
                  <a:pt x="1772" y="1665"/>
                </a:lnTo>
                <a:lnTo>
                  <a:pt x="1765" y="1649"/>
                </a:lnTo>
                <a:lnTo>
                  <a:pt x="1760" y="1631"/>
                </a:lnTo>
                <a:lnTo>
                  <a:pt x="1757" y="1614"/>
                </a:lnTo>
                <a:lnTo>
                  <a:pt x="1754" y="1596"/>
                </a:lnTo>
                <a:lnTo>
                  <a:pt x="1752" y="1577"/>
                </a:lnTo>
                <a:lnTo>
                  <a:pt x="1752" y="1558"/>
                </a:lnTo>
                <a:lnTo>
                  <a:pt x="1754" y="1539"/>
                </a:lnTo>
                <a:lnTo>
                  <a:pt x="1759" y="1512"/>
                </a:lnTo>
                <a:lnTo>
                  <a:pt x="1765" y="1486"/>
                </a:lnTo>
                <a:lnTo>
                  <a:pt x="1775" y="1461"/>
                </a:lnTo>
                <a:lnTo>
                  <a:pt x="1786" y="1435"/>
                </a:lnTo>
                <a:lnTo>
                  <a:pt x="1800" y="1411"/>
                </a:lnTo>
                <a:lnTo>
                  <a:pt x="1816" y="1385"/>
                </a:lnTo>
                <a:lnTo>
                  <a:pt x="1834" y="1362"/>
                </a:lnTo>
                <a:lnTo>
                  <a:pt x="1855" y="1338"/>
                </a:lnTo>
                <a:lnTo>
                  <a:pt x="1875" y="1314"/>
                </a:lnTo>
                <a:lnTo>
                  <a:pt x="1899" y="1290"/>
                </a:lnTo>
                <a:lnTo>
                  <a:pt x="1926" y="1266"/>
                </a:lnTo>
                <a:lnTo>
                  <a:pt x="1953" y="1243"/>
                </a:lnTo>
                <a:lnTo>
                  <a:pt x="1982" y="1221"/>
                </a:lnTo>
                <a:lnTo>
                  <a:pt x="2013" y="1199"/>
                </a:lnTo>
                <a:lnTo>
                  <a:pt x="2046" y="1176"/>
                </a:lnTo>
                <a:lnTo>
                  <a:pt x="2080" y="1156"/>
                </a:lnTo>
                <a:lnTo>
                  <a:pt x="1997" y="1111"/>
                </a:lnTo>
                <a:close/>
                <a:moveTo>
                  <a:pt x="2753" y="587"/>
                </a:moveTo>
                <a:lnTo>
                  <a:pt x="4496" y="0"/>
                </a:lnTo>
                <a:lnTo>
                  <a:pt x="6307" y="926"/>
                </a:lnTo>
                <a:lnTo>
                  <a:pt x="6307" y="1188"/>
                </a:lnTo>
                <a:lnTo>
                  <a:pt x="4671" y="1773"/>
                </a:lnTo>
                <a:lnTo>
                  <a:pt x="4667" y="2011"/>
                </a:lnTo>
                <a:lnTo>
                  <a:pt x="6221" y="1456"/>
                </a:lnTo>
                <a:lnTo>
                  <a:pt x="6221" y="1596"/>
                </a:lnTo>
                <a:lnTo>
                  <a:pt x="4665" y="2150"/>
                </a:lnTo>
                <a:lnTo>
                  <a:pt x="4662" y="2340"/>
                </a:lnTo>
                <a:lnTo>
                  <a:pt x="6336" y="1743"/>
                </a:lnTo>
                <a:lnTo>
                  <a:pt x="6336" y="1882"/>
                </a:lnTo>
                <a:lnTo>
                  <a:pt x="4659" y="2480"/>
                </a:lnTo>
                <a:lnTo>
                  <a:pt x="4655" y="2670"/>
                </a:lnTo>
                <a:lnTo>
                  <a:pt x="6218" y="2113"/>
                </a:lnTo>
                <a:lnTo>
                  <a:pt x="6218" y="2252"/>
                </a:lnTo>
                <a:lnTo>
                  <a:pt x="4652" y="2811"/>
                </a:lnTo>
                <a:lnTo>
                  <a:pt x="4649" y="2999"/>
                </a:lnTo>
                <a:lnTo>
                  <a:pt x="6336" y="2397"/>
                </a:lnTo>
                <a:lnTo>
                  <a:pt x="6336" y="2538"/>
                </a:lnTo>
                <a:lnTo>
                  <a:pt x="4646" y="3140"/>
                </a:lnTo>
                <a:lnTo>
                  <a:pt x="4643" y="3330"/>
                </a:lnTo>
                <a:lnTo>
                  <a:pt x="6223" y="2766"/>
                </a:lnTo>
                <a:lnTo>
                  <a:pt x="6223" y="2905"/>
                </a:lnTo>
                <a:lnTo>
                  <a:pt x="4639" y="3470"/>
                </a:lnTo>
                <a:lnTo>
                  <a:pt x="4636" y="3658"/>
                </a:lnTo>
                <a:lnTo>
                  <a:pt x="6336" y="3053"/>
                </a:lnTo>
                <a:lnTo>
                  <a:pt x="6336" y="3192"/>
                </a:lnTo>
                <a:lnTo>
                  <a:pt x="4633" y="3799"/>
                </a:lnTo>
                <a:lnTo>
                  <a:pt x="4630" y="3968"/>
                </a:lnTo>
                <a:lnTo>
                  <a:pt x="3699" y="4294"/>
                </a:lnTo>
                <a:lnTo>
                  <a:pt x="3699" y="4133"/>
                </a:lnTo>
                <a:lnTo>
                  <a:pt x="1933" y="4763"/>
                </a:lnTo>
                <a:lnTo>
                  <a:pt x="0" y="3745"/>
                </a:lnTo>
                <a:lnTo>
                  <a:pt x="0" y="3596"/>
                </a:lnTo>
                <a:lnTo>
                  <a:pt x="1944" y="4619"/>
                </a:lnTo>
                <a:lnTo>
                  <a:pt x="3699" y="3994"/>
                </a:lnTo>
                <a:lnTo>
                  <a:pt x="3699" y="3805"/>
                </a:lnTo>
                <a:lnTo>
                  <a:pt x="1933" y="4436"/>
                </a:lnTo>
                <a:lnTo>
                  <a:pt x="109" y="3475"/>
                </a:lnTo>
                <a:lnTo>
                  <a:pt x="109" y="3326"/>
                </a:lnTo>
                <a:lnTo>
                  <a:pt x="1944" y="4292"/>
                </a:lnTo>
                <a:lnTo>
                  <a:pt x="3699" y="3666"/>
                </a:lnTo>
                <a:lnTo>
                  <a:pt x="3699" y="3478"/>
                </a:lnTo>
                <a:lnTo>
                  <a:pt x="1933" y="4107"/>
                </a:lnTo>
                <a:lnTo>
                  <a:pt x="0" y="3090"/>
                </a:lnTo>
                <a:lnTo>
                  <a:pt x="0" y="2942"/>
                </a:lnTo>
                <a:lnTo>
                  <a:pt x="1944" y="3965"/>
                </a:lnTo>
                <a:lnTo>
                  <a:pt x="3699" y="3338"/>
                </a:lnTo>
                <a:lnTo>
                  <a:pt x="3699" y="3149"/>
                </a:lnTo>
                <a:lnTo>
                  <a:pt x="1947" y="3775"/>
                </a:lnTo>
                <a:lnTo>
                  <a:pt x="1947" y="3636"/>
                </a:lnTo>
                <a:lnTo>
                  <a:pt x="3699" y="3010"/>
                </a:lnTo>
                <a:lnTo>
                  <a:pt x="3699" y="2822"/>
                </a:lnTo>
                <a:lnTo>
                  <a:pt x="1933" y="3453"/>
                </a:lnTo>
                <a:lnTo>
                  <a:pt x="0" y="2434"/>
                </a:lnTo>
                <a:lnTo>
                  <a:pt x="0" y="2286"/>
                </a:lnTo>
                <a:lnTo>
                  <a:pt x="1944" y="3309"/>
                </a:lnTo>
                <a:lnTo>
                  <a:pt x="3699" y="2683"/>
                </a:lnTo>
                <a:lnTo>
                  <a:pt x="3699" y="2495"/>
                </a:lnTo>
                <a:lnTo>
                  <a:pt x="2089" y="3069"/>
                </a:lnTo>
                <a:lnTo>
                  <a:pt x="2089" y="2931"/>
                </a:lnTo>
                <a:lnTo>
                  <a:pt x="3699" y="2356"/>
                </a:lnTo>
                <a:lnTo>
                  <a:pt x="3699" y="2121"/>
                </a:lnTo>
                <a:lnTo>
                  <a:pt x="1914" y="2760"/>
                </a:lnTo>
                <a:lnTo>
                  <a:pt x="26" y="1754"/>
                </a:lnTo>
                <a:lnTo>
                  <a:pt x="26" y="1507"/>
                </a:lnTo>
                <a:lnTo>
                  <a:pt x="1465" y="1022"/>
                </a:lnTo>
                <a:lnTo>
                  <a:pt x="1465" y="832"/>
                </a:lnTo>
                <a:lnTo>
                  <a:pt x="1468" y="832"/>
                </a:lnTo>
                <a:lnTo>
                  <a:pt x="2526" y="466"/>
                </a:lnTo>
                <a:lnTo>
                  <a:pt x="2753" y="587"/>
                </a:lnTo>
                <a:close/>
                <a:moveTo>
                  <a:pt x="4475" y="276"/>
                </a:moveTo>
                <a:lnTo>
                  <a:pt x="3061" y="753"/>
                </a:lnTo>
                <a:lnTo>
                  <a:pt x="3154" y="803"/>
                </a:lnTo>
                <a:lnTo>
                  <a:pt x="3259" y="789"/>
                </a:lnTo>
                <a:lnTo>
                  <a:pt x="3364" y="777"/>
                </a:lnTo>
                <a:lnTo>
                  <a:pt x="3466" y="769"/>
                </a:lnTo>
                <a:lnTo>
                  <a:pt x="3567" y="765"/>
                </a:lnTo>
                <a:lnTo>
                  <a:pt x="3666" y="765"/>
                </a:lnTo>
                <a:lnTo>
                  <a:pt x="3712" y="765"/>
                </a:lnTo>
                <a:lnTo>
                  <a:pt x="3760" y="768"/>
                </a:lnTo>
                <a:lnTo>
                  <a:pt x="3805" y="771"/>
                </a:lnTo>
                <a:lnTo>
                  <a:pt x="3849" y="774"/>
                </a:lnTo>
                <a:lnTo>
                  <a:pt x="3894" y="779"/>
                </a:lnTo>
                <a:lnTo>
                  <a:pt x="3936" y="785"/>
                </a:lnTo>
                <a:lnTo>
                  <a:pt x="3977" y="792"/>
                </a:lnTo>
                <a:lnTo>
                  <a:pt x="4015" y="801"/>
                </a:lnTo>
                <a:lnTo>
                  <a:pt x="4054" y="809"/>
                </a:lnTo>
                <a:lnTo>
                  <a:pt x="4090" y="820"/>
                </a:lnTo>
                <a:lnTo>
                  <a:pt x="4126" y="832"/>
                </a:lnTo>
                <a:lnTo>
                  <a:pt x="4158" y="844"/>
                </a:lnTo>
                <a:lnTo>
                  <a:pt x="4189" y="857"/>
                </a:lnTo>
                <a:lnTo>
                  <a:pt x="4220" y="873"/>
                </a:lnTo>
                <a:lnTo>
                  <a:pt x="4247" y="889"/>
                </a:lnTo>
                <a:lnTo>
                  <a:pt x="4272" y="905"/>
                </a:lnTo>
                <a:lnTo>
                  <a:pt x="4295" y="924"/>
                </a:lnTo>
                <a:lnTo>
                  <a:pt x="4317" y="943"/>
                </a:lnTo>
                <a:lnTo>
                  <a:pt x="4336" y="964"/>
                </a:lnTo>
                <a:lnTo>
                  <a:pt x="4352" y="986"/>
                </a:lnTo>
                <a:lnTo>
                  <a:pt x="4367" y="1009"/>
                </a:lnTo>
                <a:lnTo>
                  <a:pt x="4379" y="1033"/>
                </a:lnTo>
                <a:lnTo>
                  <a:pt x="4387" y="1057"/>
                </a:lnTo>
                <a:lnTo>
                  <a:pt x="4394" y="1081"/>
                </a:lnTo>
                <a:lnTo>
                  <a:pt x="4397" y="1103"/>
                </a:lnTo>
                <a:lnTo>
                  <a:pt x="4397" y="1127"/>
                </a:lnTo>
                <a:lnTo>
                  <a:pt x="4397" y="1149"/>
                </a:lnTo>
                <a:lnTo>
                  <a:pt x="4392" y="1173"/>
                </a:lnTo>
                <a:lnTo>
                  <a:pt x="4387" y="1196"/>
                </a:lnTo>
                <a:lnTo>
                  <a:pt x="4379" y="1219"/>
                </a:lnTo>
                <a:lnTo>
                  <a:pt x="4370" y="1242"/>
                </a:lnTo>
                <a:lnTo>
                  <a:pt x="4359" y="1264"/>
                </a:lnTo>
                <a:lnTo>
                  <a:pt x="4344" y="1287"/>
                </a:lnTo>
                <a:lnTo>
                  <a:pt x="4330" y="1309"/>
                </a:lnTo>
                <a:lnTo>
                  <a:pt x="4312" y="1331"/>
                </a:lnTo>
                <a:lnTo>
                  <a:pt x="4295" y="1352"/>
                </a:lnTo>
                <a:lnTo>
                  <a:pt x="4276" y="1373"/>
                </a:lnTo>
                <a:lnTo>
                  <a:pt x="4255" y="1393"/>
                </a:lnTo>
                <a:lnTo>
                  <a:pt x="4542" y="1548"/>
                </a:lnTo>
                <a:lnTo>
                  <a:pt x="5967" y="1038"/>
                </a:lnTo>
                <a:lnTo>
                  <a:pt x="4475" y="276"/>
                </a:lnTo>
                <a:close/>
                <a:moveTo>
                  <a:pt x="1912" y="3114"/>
                </a:moveTo>
                <a:lnTo>
                  <a:pt x="94" y="2156"/>
                </a:lnTo>
                <a:lnTo>
                  <a:pt x="94" y="2008"/>
                </a:lnTo>
                <a:lnTo>
                  <a:pt x="1912" y="2966"/>
                </a:lnTo>
                <a:lnTo>
                  <a:pt x="1912" y="3114"/>
                </a:lnTo>
                <a:close/>
              </a:path>
            </a:pathLst>
          </a:custGeom>
          <a:solidFill>
            <a:srgbClr val="646464"/>
          </a:solidFill>
          <a:ln w="9525">
            <a:noFill/>
            <a:round/>
            <a:headEnd/>
            <a:tailEnd/>
          </a:ln>
        </p:spPr>
        <p:txBody>
          <a:bodyPr vert="horz" wrap="square" lIns="78191" tIns="39095" rIns="78191" bIns="39095" anchor="t"/>
          <a:lstStyle/>
          <a:p>
            <a:pPr algn="ctr" fontAlgn="base">
              <a:spcBef>
                <a:spcPct val="0"/>
              </a:spcBef>
              <a:spcAft>
                <a:spcPct val="0"/>
              </a:spcAft>
            </a:pPr>
            <a:endParaRPr lang="de-DE" sz="1658" dirty="0">
              <a:solidFill>
                <a:srgbClr val="646464"/>
              </a:solidFill>
              <a:latin typeface="EYInterstate Light" panose="02000506000000020004" pitchFamily="2" charset="0"/>
            </a:endParaRPr>
          </a:p>
        </p:txBody>
      </p:sp>
      <p:sp>
        <p:nvSpPr>
          <p:cNvPr id="51" name="Freeform 26"/>
          <p:cNvSpPr>
            <a:spLocks noEditPoints="1"/>
          </p:cNvSpPr>
          <p:nvPr/>
        </p:nvSpPr>
        <p:spPr bwMode="auto">
          <a:xfrm>
            <a:off x="1064257" y="3310735"/>
            <a:ext cx="547002" cy="545799"/>
          </a:xfrm>
          <a:custGeom>
            <a:avLst/>
            <a:gdLst>
              <a:gd name="T0" fmla="*/ 909 w 909"/>
              <a:gd name="T1" fmla="*/ 850 h 907"/>
              <a:gd name="T2" fmla="*/ 909 w 909"/>
              <a:gd name="T3" fmla="*/ 907 h 907"/>
              <a:gd name="T4" fmla="*/ 0 w 909"/>
              <a:gd name="T5" fmla="*/ 907 h 907"/>
              <a:gd name="T6" fmla="*/ 0 w 909"/>
              <a:gd name="T7" fmla="*/ 0 h 907"/>
              <a:gd name="T8" fmla="*/ 57 w 909"/>
              <a:gd name="T9" fmla="*/ 0 h 907"/>
              <a:gd name="T10" fmla="*/ 57 w 909"/>
              <a:gd name="T11" fmla="*/ 850 h 907"/>
              <a:gd name="T12" fmla="*/ 909 w 909"/>
              <a:gd name="T13" fmla="*/ 850 h 907"/>
              <a:gd name="T14" fmla="*/ 411 w 909"/>
              <a:gd name="T15" fmla="*/ 314 h 907"/>
              <a:gd name="T16" fmla="*/ 645 w 909"/>
              <a:gd name="T17" fmla="*/ 373 h 907"/>
              <a:gd name="T18" fmla="*/ 725 w 909"/>
              <a:gd name="T19" fmla="*/ 239 h 907"/>
              <a:gd name="T20" fmla="*/ 796 w 909"/>
              <a:gd name="T21" fmla="*/ 283 h 907"/>
              <a:gd name="T22" fmla="*/ 801 w 909"/>
              <a:gd name="T23" fmla="*/ 57 h 907"/>
              <a:gd name="T24" fmla="*/ 602 w 909"/>
              <a:gd name="T25" fmla="*/ 165 h 907"/>
              <a:gd name="T26" fmla="*/ 675 w 909"/>
              <a:gd name="T27" fmla="*/ 210 h 907"/>
              <a:gd name="T28" fmla="*/ 616 w 909"/>
              <a:gd name="T29" fmla="*/ 307 h 907"/>
              <a:gd name="T30" fmla="*/ 394 w 909"/>
              <a:gd name="T31" fmla="*/ 253 h 907"/>
              <a:gd name="T32" fmla="*/ 156 w 909"/>
              <a:gd name="T33" fmla="*/ 491 h 907"/>
              <a:gd name="T34" fmla="*/ 196 w 909"/>
              <a:gd name="T35" fmla="*/ 532 h 907"/>
              <a:gd name="T36" fmla="*/ 411 w 909"/>
              <a:gd name="T37" fmla="*/ 314 h 907"/>
              <a:gd name="T38" fmla="*/ 175 w 909"/>
              <a:gd name="T39" fmla="*/ 595 h 907"/>
              <a:gd name="T40" fmla="*/ 175 w 909"/>
              <a:gd name="T41" fmla="*/ 798 h 907"/>
              <a:gd name="T42" fmla="*/ 288 w 909"/>
              <a:gd name="T43" fmla="*/ 798 h 907"/>
              <a:gd name="T44" fmla="*/ 288 w 909"/>
              <a:gd name="T45" fmla="*/ 522 h 907"/>
              <a:gd name="T46" fmla="*/ 196 w 909"/>
              <a:gd name="T47" fmla="*/ 617 h 907"/>
              <a:gd name="T48" fmla="*/ 175 w 909"/>
              <a:gd name="T49" fmla="*/ 595 h 907"/>
              <a:gd name="T50" fmla="*/ 345 w 909"/>
              <a:gd name="T51" fmla="*/ 798 h 907"/>
              <a:gd name="T52" fmla="*/ 460 w 909"/>
              <a:gd name="T53" fmla="*/ 798 h 907"/>
              <a:gd name="T54" fmla="*/ 460 w 909"/>
              <a:gd name="T55" fmla="*/ 390 h 907"/>
              <a:gd name="T56" fmla="*/ 430 w 909"/>
              <a:gd name="T57" fmla="*/ 383 h 907"/>
              <a:gd name="T58" fmla="*/ 345 w 909"/>
              <a:gd name="T59" fmla="*/ 465 h 907"/>
              <a:gd name="T60" fmla="*/ 345 w 909"/>
              <a:gd name="T61" fmla="*/ 798 h 907"/>
              <a:gd name="T62" fmla="*/ 801 w 909"/>
              <a:gd name="T63" fmla="*/ 798 h 907"/>
              <a:gd name="T64" fmla="*/ 801 w 909"/>
              <a:gd name="T65" fmla="*/ 357 h 907"/>
              <a:gd name="T66" fmla="*/ 744 w 909"/>
              <a:gd name="T67" fmla="*/ 321 h 907"/>
              <a:gd name="T68" fmla="*/ 687 w 909"/>
              <a:gd name="T69" fmla="*/ 416 h 907"/>
              <a:gd name="T70" fmla="*/ 687 w 909"/>
              <a:gd name="T71" fmla="*/ 798 h 907"/>
              <a:gd name="T72" fmla="*/ 801 w 909"/>
              <a:gd name="T73" fmla="*/ 798 h 907"/>
              <a:gd name="T74" fmla="*/ 635 w 909"/>
              <a:gd name="T75" fmla="*/ 798 h 907"/>
              <a:gd name="T76" fmla="*/ 635 w 909"/>
              <a:gd name="T77" fmla="*/ 432 h 907"/>
              <a:gd name="T78" fmla="*/ 522 w 909"/>
              <a:gd name="T79" fmla="*/ 404 h 907"/>
              <a:gd name="T80" fmla="*/ 522 w 909"/>
              <a:gd name="T81" fmla="*/ 798 h 907"/>
              <a:gd name="T82" fmla="*/ 635 w 909"/>
              <a:gd name="T83" fmla="*/ 798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09" h="907">
                <a:moveTo>
                  <a:pt x="909" y="850"/>
                </a:moveTo>
                <a:lnTo>
                  <a:pt x="909" y="907"/>
                </a:lnTo>
                <a:lnTo>
                  <a:pt x="0" y="907"/>
                </a:lnTo>
                <a:lnTo>
                  <a:pt x="0" y="0"/>
                </a:lnTo>
                <a:lnTo>
                  <a:pt x="57" y="0"/>
                </a:lnTo>
                <a:lnTo>
                  <a:pt x="57" y="850"/>
                </a:lnTo>
                <a:lnTo>
                  <a:pt x="909" y="850"/>
                </a:lnTo>
                <a:close/>
                <a:moveTo>
                  <a:pt x="411" y="314"/>
                </a:moveTo>
                <a:lnTo>
                  <a:pt x="645" y="373"/>
                </a:lnTo>
                <a:lnTo>
                  <a:pt x="725" y="239"/>
                </a:lnTo>
                <a:lnTo>
                  <a:pt x="796" y="283"/>
                </a:lnTo>
                <a:lnTo>
                  <a:pt x="801" y="57"/>
                </a:lnTo>
                <a:lnTo>
                  <a:pt x="602" y="165"/>
                </a:lnTo>
                <a:lnTo>
                  <a:pt x="675" y="210"/>
                </a:lnTo>
                <a:lnTo>
                  <a:pt x="616" y="307"/>
                </a:lnTo>
                <a:lnTo>
                  <a:pt x="394" y="253"/>
                </a:lnTo>
                <a:lnTo>
                  <a:pt x="156" y="491"/>
                </a:lnTo>
                <a:lnTo>
                  <a:pt x="196" y="532"/>
                </a:lnTo>
                <a:lnTo>
                  <a:pt x="411" y="314"/>
                </a:lnTo>
                <a:close/>
                <a:moveTo>
                  <a:pt x="175" y="595"/>
                </a:moveTo>
                <a:lnTo>
                  <a:pt x="175" y="798"/>
                </a:lnTo>
                <a:lnTo>
                  <a:pt x="288" y="798"/>
                </a:lnTo>
                <a:lnTo>
                  <a:pt x="288" y="522"/>
                </a:lnTo>
                <a:lnTo>
                  <a:pt x="196" y="617"/>
                </a:lnTo>
                <a:lnTo>
                  <a:pt x="175" y="595"/>
                </a:lnTo>
                <a:close/>
                <a:moveTo>
                  <a:pt x="345" y="798"/>
                </a:moveTo>
                <a:lnTo>
                  <a:pt x="460" y="798"/>
                </a:lnTo>
                <a:lnTo>
                  <a:pt x="460" y="390"/>
                </a:lnTo>
                <a:lnTo>
                  <a:pt x="430" y="383"/>
                </a:lnTo>
                <a:lnTo>
                  <a:pt x="345" y="465"/>
                </a:lnTo>
                <a:lnTo>
                  <a:pt x="345" y="798"/>
                </a:lnTo>
                <a:close/>
                <a:moveTo>
                  <a:pt x="801" y="798"/>
                </a:moveTo>
                <a:lnTo>
                  <a:pt x="801" y="357"/>
                </a:lnTo>
                <a:lnTo>
                  <a:pt x="744" y="321"/>
                </a:lnTo>
                <a:lnTo>
                  <a:pt x="687" y="416"/>
                </a:lnTo>
                <a:lnTo>
                  <a:pt x="687" y="798"/>
                </a:lnTo>
                <a:lnTo>
                  <a:pt x="801" y="798"/>
                </a:lnTo>
                <a:close/>
                <a:moveTo>
                  <a:pt x="635" y="798"/>
                </a:moveTo>
                <a:lnTo>
                  <a:pt x="635" y="432"/>
                </a:lnTo>
                <a:lnTo>
                  <a:pt x="522" y="404"/>
                </a:lnTo>
                <a:lnTo>
                  <a:pt x="522" y="798"/>
                </a:lnTo>
                <a:lnTo>
                  <a:pt x="635" y="798"/>
                </a:lnTo>
                <a:close/>
              </a:path>
            </a:pathLst>
          </a:custGeom>
          <a:solidFill>
            <a:srgbClr val="696969"/>
          </a:solidFill>
          <a:ln>
            <a:noFill/>
          </a:ln>
          <a:extLst/>
        </p:spPr>
        <p:txBody>
          <a:bodyPr vert="horz" wrap="square" lIns="78191" tIns="39095" rIns="78191" bIns="39095" numCol="1" anchor="t" anchorCtr="0" compatLnSpc="1">
            <a:prstTxWarp prst="textNoShape">
              <a:avLst/>
            </a:prstTxWarp>
          </a:bodyPr>
          <a:lstStyle/>
          <a:p>
            <a:pPr algn="ctr" fontAlgn="base">
              <a:spcBef>
                <a:spcPct val="0"/>
              </a:spcBef>
              <a:spcAft>
                <a:spcPct val="0"/>
              </a:spcAft>
            </a:pPr>
            <a:endParaRPr lang="en-US" sz="1368">
              <a:solidFill>
                <a:srgbClr val="000000"/>
              </a:solidFill>
            </a:endParaRPr>
          </a:p>
        </p:txBody>
      </p:sp>
    </p:spTree>
    <p:extLst>
      <p:ext uri="{BB962C8B-B14F-4D97-AF65-F5344CB8AC3E}">
        <p14:creationId xmlns:p14="http://schemas.microsoft.com/office/powerpoint/2010/main" val="196658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500"/>
                                        <p:tgtEl>
                                          <p:spTgt spid="41"/>
                                        </p:tgtEl>
                                      </p:cBhvr>
                                    </p:animEffect>
                                  </p:childTnLst>
                                </p:cTn>
                              </p:par>
                            </p:childTnLst>
                          </p:cTn>
                        </p:par>
                        <p:par>
                          <p:cTn id="8" fill="hold">
                            <p:stCondLst>
                              <p:cond delay="2500"/>
                            </p:stCondLst>
                            <p:childTnLst>
                              <p:par>
                                <p:cTn id="9" presetID="22" presetClass="entr" presetSubtype="8"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1000"/>
                                        <p:tgtEl>
                                          <p:spTgt spid="4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1000"/>
                                        <p:tgtEl>
                                          <p:spTgt spid="4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fade">
                                      <p:cBhvr>
                                        <p:cTn id="17" dur="1000"/>
                                        <p:tgtEl>
                                          <p:spTgt spid="4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1000"/>
                                        <p:tgtEl>
                                          <p:spTgt spid="4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1000"/>
                                        <p:tgtEl>
                                          <p:spTgt spid="3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1000"/>
                                        <p:tgtEl>
                                          <p:spTgt spid="4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8" grpId="0" animBg="1"/>
      <p:bldP spid="39" grpId="0" animBg="1"/>
      <p:bldP spid="40" grpId="0" animBg="1"/>
      <p:bldP spid="41" grpId="0" animBg="1"/>
      <p:bldP spid="43" grpId="0" animBg="1"/>
      <p:bldP spid="44" grpId="0" animBg="1"/>
      <p:bldP spid="46" grpId="0" animBg="1"/>
      <p:bldP spid="47" grpId="0" animBg="1"/>
      <p:bldP spid="48" grpId="0" animBg="1"/>
      <p:bldP spid="49" grpId="0" animBg="1"/>
      <p:bldP spid="50" grpId="0" animBg="1"/>
      <p:bldP spid="5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2736" dirty="0">
                <a:solidFill>
                  <a:schemeClr val="accent3">
                    <a:lumMod val="75000"/>
                  </a:schemeClr>
                </a:solidFill>
              </a:rPr>
              <a:t>O novo modelo de classificação e mensuração para ativos financeiros</a:t>
            </a:r>
            <a:endParaRPr lang="en-GB" sz="2565" dirty="0">
              <a:solidFill>
                <a:schemeClr val="accent3">
                  <a:lumMod val="75000"/>
                </a:schemeClr>
              </a:solidFill>
            </a:endParaRPr>
          </a:p>
        </p:txBody>
      </p:sp>
      <p:sp>
        <p:nvSpPr>
          <p:cNvPr id="63" name="Text Box 75"/>
          <p:cNvSpPr txBox="1">
            <a:spLocks noChangeArrowheads="1"/>
          </p:cNvSpPr>
          <p:nvPr/>
        </p:nvSpPr>
        <p:spPr bwMode="auto">
          <a:xfrm>
            <a:off x="2594398" y="1976890"/>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64" name="Straight Arrow Connector 63"/>
          <p:cNvCxnSpPr/>
          <p:nvPr/>
        </p:nvCxnSpPr>
        <p:spPr>
          <a:xfrm flipH="1">
            <a:off x="2524428" y="1916832"/>
            <a:ext cx="559" cy="451364"/>
          </a:xfrm>
          <a:prstGeom prst="straightConnector1">
            <a:avLst/>
          </a:prstGeom>
          <a:noFill/>
          <a:ln w="38100" cap="flat" cmpd="sng" algn="ctr">
            <a:solidFill>
              <a:schemeClr val="tx1"/>
            </a:solidFill>
            <a:prstDash val="solid"/>
            <a:tailEnd type="triangle"/>
          </a:ln>
          <a:effectLst/>
        </p:spPr>
      </p:cxnSp>
      <p:sp>
        <p:nvSpPr>
          <p:cNvPr id="70" name="Rectangle 69"/>
          <p:cNvSpPr>
            <a:spLocks noChangeArrowheads="1"/>
          </p:cNvSpPr>
          <p:nvPr/>
        </p:nvSpPr>
        <p:spPr bwMode="auto">
          <a:xfrm>
            <a:off x="1187624" y="5373216"/>
            <a:ext cx="1307259" cy="461758"/>
          </a:xfrm>
          <a:prstGeom prst="rect">
            <a:avLst/>
          </a:prstGeom>
          <a:solidFill>
            <a:schemeClr val="tx2">
              <a:lumMod val="50000"/>
            </a:schemeClr>
          </a:solidFill>
          <a:ln w="25400">
            <a:noFill/>
            <a:miter lim="800000"/>
            <a:headEnd/>
            <a:tailEnd/>
          </a:ln>
        </p:spPr>
        <p:txBody>
          <a:bodyPr anchor="ctr"/>
          <a:lstStyle/>
          <a:p>
            <a:pPr algn="ctr" defTabSz="781903">
              <a:lnSpc>
                <a:spcPts val="1368"/>
              </a:lnSpc>
              <a:spcBef>
                <a:spcPct val="50000"/>
              </a:spcBef>
              <a:defRPr/>
            </a:pPr>
            <a:r>
              <a:rPr lang="pt-BR" sz="1368" b="1" kern="0" dirty="0">
                <a:solidFill>
                  <a:schemeClr val="bg2"/>
                </a:solidFill>
                <a:latin typeface="Arial"/>
              </a:rPr>
              <a:t>Custo amortizado</a:t>
            </a:r>
          </a:p>
        </p:txBody>
      </p:sp>
      <p:sp>
        <p:nvSpPr>
          <p:cNvPr id="96" name="Rectangle 61"/>
          <p:cNvSpPr>
            <a:spLocks noChangeArrowheads="1"/>
          </p:cNvSpPr>
          <p:nvPr/>
        </p:nvSpPr>
        <p:spPr bwMode="gray">
          <a:xfrm>
            <a:off x="1230651" y="1371684"/>
            <a:ext cx="2700510"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latin typeface="Arial"/>
              </a:rPr>
              <a:t>Está no escopo do IFRS 9 (CPC48)?</a:t>
            </a:r>
          </a:p>
        </p:txBody>
      </p:sp>
      <p:sp>
        <p:nvSpPr>
          <p:cNvPr id="49" name="Rectangle 61">
            <a:extLst>
              <a:ext uri="{FF2B5EF4-FFF2-40B4-BE49-F238E27FC236}">
                <a16:creationId xmlns:a16="http://schemas.microsoft.com/office/drawing/2014/main" id="{8F75D6EC-DD04-4982-A4F0-C8A0BBB0BD85}"/>
              </a:ext>
            </a:extLst>
          </p:cNvPr>
          <p:cNvSpPr>
            <a:spLocks noChangeArrowheads="1"/>
          </p:cNvSpPr>
          <p:nvPr/>
        </p:nvSpPr>
        <p:spPr bwMode="gray">
          <a:xfrm>
            <a:off x="1207718" y="2378583"/>
            <a:ext cx="3204802"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latin typeface="Arial"/>
              </a:rPr>
              <a:t>Fluxos de caixa a receber simples (juros + principal)?</a:t>
            </a:r>
          </a:p>
        </p:txBody>
      </p:sp>
      <p:sp>
        <p:nvSpPr>
          <p:cNvPr id="50" name="Text Box 75">
            <a:extLst>
              <a:ext uri="{FF2B5EF4-FFF2-40B4-BE49-F238E27FC236}">
                <a16:creationId xmlns:a16="http://schemas.microsoft.com/office/drawing/2014/main" id="{83BEF368-18FC-464F-8B5B-DE7F3B16BA9A}"/>
              </a:ext>
            </a:extLst>
          </p:cNvPr>
          <p:cNvSpPr txBox="1">
            <a:spLocks noChangeArrowheads="1"/>
          </p:cNvSpPr>
          <p:nvPr/>
        </p:nvSpPr>
        <p:spPr bwMode="auto">
          <a:xfrm>
            <a:off x="2610282" y="3009701"/>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51" name="Straight Arrow Connector 50">
            <a:extLst>
              <a:ext uri="{FF2B5EF4-FFF2-40B4-BE49-F238E27FC236}">
                <a16:creationId xmlns:a16="http://schemas.microsoft.com/office/drawing/2014/main" id="{F28CBB91-8E6C-40AC-A5A5-79C33244CD2D}"/>
              </a:ext>
            </a:extLst>
          </p:cNvPr>
          <p:cNvCxnSpPr/>
          <p:nvPr/>
        </p:nvCxnSpPr>
        <p:spPr>
          <a:xfrm flipH="1">
            <a:off x="2540312" y="2949643"/>
            <a:ext cx="559" cy="451364"/>
          </a:xfrm>
          <a:prstGeom prst="straightConnector1">
            <a:avLst/>
          </a:prstGeom>
          <a:noFill/>
          <a:ln w="38100" cap="flat" cmpd="sng" algn="ctr">
            <a:solidFill>
              <a:schemeClr val="tx1"/>
            </a:solidFill>
            <a:prstDash val="solid"/>
            <a:tailEnd type="triangle"/>
          </a:ln>
          <a:effectLst/>
        </p:spPr>
      </p:cxnSp>
      <p:sp>
        <p:nvSpPr>
          <p:cNvPr id="52" name="Text Box 75">
            <a:extLst>
              <a:ext uri="{FF2B5EF4-FFF2-40B4-BE49-F238E27FC236}">
                <a16:creationId xmlns:a16="http://schemas.microsoft.com/office/drawing/2014/main" id="{433247D1-45FD-4056-8C02-3CBEBB64083A}"/>
              </a:ext>
            </a:extLst>
          </p:cNvPr>
          <p:cNvSpPr txBox="1">
            <a:spLocks noChangeArrowheads="1"/>
          </p:cNvSpPr>
          <p:nvPr/>
        </p:nvSpPr>
        <p:spPr bwMode="auto">
          <a:xfrm>
            <a:off x="2571465" y="3990688"/>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98" name="Straight Arrow Connector 97">
            <a:extLst>
              <a:ext uri="{FF2B5EF4-FFF2-40B4-BE49-F238E27FC236}">
                <a16:creationId xmlns:a16="http://schemas.microsoft.com/office/drawing/2014/main" id="{DFE9B38F-E702-4736-8E0E-1620E0073C7C}"/>
              </a:ext>
            </a:extLst>
          </p:cNvPr>
          <p:cNvCxnSpPr/>
          <p:nvPr/>
        </p:nvCxnSpPr>
        <p:spPr>
          <a:xfrm flipH="1">
            <a:off x="2501495" y="3930630"/>
            <a:ext cx="559" cy="451364"/>
          </a:xfrm>
          <a:prstGeom prst="straightConnector1">
            <a:avLst/>
          </a:prstGeom>
          <a:noFill/>
          <a:ln w="38100" cap="flat" cmpd="sng" algn="ctr">
            <a:solidFill>
              <a:schemeClr val="tx1"/>
            </a:solidFill>
            <a:prstDash val="solid"/>
            <a:tailEnd type="triangle"/>
          </a:ln>
          <a:effectLst/>
        </p:spPr>
      </p:cxnSp>
      <p:sp>
        <p:nvSpPr>
          <p:cNvPr id="99" name="Rectangle 61">
            <a:extLst>
              <a:ext uri="{FF2B5EF4-FFF2-40B4-BE49-F238E27FC236}">
                <a16:creationId xmlns:a16="http://schemas.microsoft.com/office/drawing/2014/main" id="{450A4743-DEF7-4D7B-87B7-397438D2EB14}"/>
              </a:ext>
            </a:extLst>
          </p:cNvPr>
          <p:cNvSpPr>
            <a:spLocks noChangeArrowheads="1"/>
          </p:cNvSpPr>
          <p:nvPr/>
        </p:nvSpPr>
        <p:spPr bwMode="gray">
          <a:xfrm>
            <a:off x="1207718" y="3385482"/>
            <a:ext cx="2700510"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latin typeface="Arial"/>
              </a:rPr>
              <a:t>Instrumento somente para receber juros (SPPJ)?</a:t>
            </a:r>
          </a:p>
        </p:txBody>
      </p:sp>
      <p:sp>
        <p:nvSpPr>
          <p:cNvPr id="100" name="Text Box 75">
            <a:extLst>
              <a:ext uri="{FF2B5EF4-FFF2-40B4-BE49-F238E27FC236}">
                <a16:creationId xmlns:a16="http://schemas.microsoft.com/office/drawing/2014/main" id="{F7AF5773-8435-408E-B9AC-D776A9F70297}"/>
              </a:ext>
            </a:extLst>
          </p:cNvPr>
          <p:cNvSpPr txBox="1">
            <a:spLocks noChangeArrowheads="1"/>
          </p:cNvSpPr>
          <p:nvPr/>
        </p:nvSpPr>
        <p:spPr bwMode="auto">
          <a:xfrm>
            <a:off x="3293252" y="4957224"/>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101" name="Straight Arrow Connector 100">
            <a:extLst>
              <a:ext uri="{FF2B5EF4-FFF2-40B4-BE49-F238E27FC236}">
                <a16:creationId xmlns:a16="http://schemas.microsoft.com/office/drawing/2014/main" id="{2D96641F-C3E3-4B5B-B456-2B2C44B1DD24}"/>
              </a:ext>
            </a:extLst>
          </p:cNvPr>
          <p:cNvCxnSpPr/>
          <p:nvPr/>
        </p:nvCxnSpPr>
        <p:spPr>
          <a:xfrm flipH="1">
            <a:off x="3223282" y="4897166"/>
            <a:ext cx="559" cy="451364"/>
          </a:xfrm>
          <a:prstGeom prst="straightConnector1">
            <a:avLst/>
          </a:prstGeom>
          <a:noFill/>
          <a:ln w="38100" cap="flat" cmpd="sng" algn="ctr">
            <a:solidFill>
              <a:schemeClr val="tx1"/>
            </a:solidFill>
            <a:prstDash val="solid"/>
            <a:tailEnd type="triangle"/>
          </a:ln>
          <a:effectLst/>
        </p:spPr>
      </p:cxnSp>
      <p:sp>
        <p:nvSpPr>
          <p:cNvPr id="102" name="Rectangle 61">
            <a:extLst>
              <a:ext uri="{FF2B5EF4-FFF2-40B4-BE49-F238E27FC236}">
                <a16:creationId xmlns:a16="http://schemas.microsoft.com/office/drawing/2014/main" id="{D507EEF6-E232-4360-B7D5-538C4C54E712}"/>
              </a:ext>
            </a:extLst>
          </p:cNvPr>
          <p:cNvSpPr>
            <a:spLocks noChangeArrowheads="1"/>
          </p:cNvSpPr>
          <p:nvPr/>
        </p:nvSpPr>
        <p:spPr bwMode="gray">
          <a:xfrm>
            <a:off x="1187625" y="4352018"/>
            <a:ext cx="2700510"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latin typeface="Arial"/>
              </a:rPr>
              <a:t>Opção pelo valor justo?</a:t>
            </a:r>
          </a:p>
        </p:txBody>
      </p:sp>
      <p:sp>
        <p:nvSpPr>
          <p:cNvPr id="103" name="Text Box 75">
            <a:extLst>
              <a:ext uri="{FF2B5EF4-FFF2-40B4-BE49-F238E27FC236}">
                <a16:creationId xmlns:a16="http://schemas.microsoft.com/office/drawing/2014/main" id="{0E3024D9-DC65-404E-878D-687A05804B9F}"/>
              </a:ext>
            </a:extLst>
          </p:cNvPr>
          <p:cNvSpPr txBox="1">
            <a:spLocks noChangeArrowheads="1"/>
          </p:cNvSpPr>
          <p:nvPr/>
        </p:nvSpPr>
        <p:spPr bwMode="auto">
          <a:xfrm>
            <a:off x="1314138" y="4961117"/>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Não</a:t>
            </a:r>
          </a:p>
        </p:txBody>
      </p:sp>
      <p:cxnSp>
        <p:nvCxnSpPr>
          <p:cNvPr id="104" name="Straight Arrow Connector 103">
            <a:extLst>
              <a:ext uri="{FF2B5EF4-FFF2-40B4-BE49-F238E27FC236}">
                <a16:creationId xmlns:a16="http://schemas.microsoft.com/office/drawing/2014/main" id="{8F19B11D-E200-4E7C-9D3B-8B8C5EB61DBC}"/>
              </a:ext>
            </a:extLst>
          </p:cNvPr>
          <p:cNvCxnSpPr/>
          <p:nvPr/>
        </p:nvCxnSpPr>
        <p:spPr>
          <a:xfrm flipH="1">
            <a:off x="1748224" y="4901059"/>
            <a:ext cx="559" cy="451364"/>
          </a:xfrm>
          <a:prstGeom prst="straightConnector1">
            <a:avLst/>
          </a:prstGeom>
          <a:noFill/>
          <a:ln w="38100" cap="flat" cmpd="sng" algn="ctr">
            <a:solidFill>
              <a:schemeClr val="tx1"/>
            </a:solidFill>
            <a:prstDash val="solid"/>
            <a:tailEnd type="triangle"/>
          </a:ln>
          <a:effectLst/>
        </p:spPr>
      </p:cxnSp>
      <p:sp>
        <p:nvSpPr>
          <p:cNvPr id="109" name="Rectangle 108">
            <a:extLst>
              <a:ext uri="{FF2B5EF4-FFF2-40B4-BE49-F238E27FC236}">
                <a16:creationId xmlns:a16="http://schemas.microsoft.com/office/drawing/2014/main" id="{FE0B4A91-E6BF-413F-BE98-075DE66A4F76}"/>
              </a:ext>
            </a:extLst>
          </p:cNvPr>
          <p:cNvSpPr>
            <a:spLocks noChangeArrowheads="1"/>
          </p:cNvSpPr>
          <p:nvPr/>
        </p:nvSpPr>
        <p:spPr bwMode="auto">
          <a:xfrm>
            <a:off x="2684327" y="5373216"/>
            <a:ext cx="2736305" cy="461758"/>
          </a:xfrm>
          <a:prstGeom prst="rect">
            <a:avLst/>
          </a:prstGeom>
          <a:solidFill>
            <a:schemeClr val="tx2">
              <a:lumMod val="75000"/>
            </a:schemeClr>
          </a:solidFill>
          <a:ln w="25400">
            <a:noFill/>
            <a:miter lim="800000"/>
            <a:headEnd/>
            <a:tailEnd/>
          </a:ln>
        </p:spPr>
        <p:txBody>
          <a:bodyPr anchor="ctr"/>
          <a:lstStyle/>
          <a:p>
            <a:pPr algn="ctr" defTabSz="781903">
              <a:lnSpc>
                <a:spcPts val="1368"/>
              </a:lnSpc>
              <a:spcBef>
                <a:spcPct val="50000"/>
              </a:spcBef>
              <a:defRPr/>
            </a:pPr>
            <a:r>
              <a:rPr lang="pt-BR" sz="1368" b="1" kern="0" dirty="0">
                <a:solidFill>
                  <a:schemeClr val="bg2"/>
                </a:solidFill>
                <a:latin typeface="Arial"/>
              </a:rPr>
              <a:t>Valor Justo pelo Resultado</a:t>
            </a:r>
          </a:p>
        </p:txBody>
      </p:sp>
      <p:sp>
        <p:nvSpPr>
          <p:cNvPr id="114" name="Rectangle 61">
            <a:extLst>
              <a:ext uri="{FF2B5EF4-FFF2-40B4-BE49-F238E27FC236}">
                <a16:creationId xmlns:a16="http://schemas.microsoft.com/office/drawing/2014/main" id="{AF2F8018-CFA1-44FC-878C-536DC7AC8DB3}"/>
              </a:ext>
            </a:extLst>
          </p:cNvPr>
          <p:cNvSpPr>
            <a:spLocks noChangeArrowheads="1"/>
          </p:cNvSpPr>
          <p:nvPr/>
        </p:nvSpPr>
        <p:spPr bwMode="gray">
          <a:xfrm>
            <a:off x="4412520" y="3401007"/>
            <a:ext cx="3359266"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latin typeface="Arial"/>
              </a:rPr>
              <a:t>O instrumento é para receber juros e ser vendido?</a:t>
            </a:r>
          </a:p>
        </p:txBody>
      </p:sp>
      <p:sp>
        <p:nvSpPr>
          <p:cNvPr id="119" name="Text Box 75">
            <a:extLst>
              <a:ext uri="{FF2B5EF4-FFF2-40B4-BE49-F238E27FC236}">
                <a16:creationId xmlns:a16="http://schemas.microsoft.com/office/drawing/2014/main" id="{70630223-0585-4C42-AB6A-5518AFD1E186}"/>
              </a:ext>
            </a:extLst>
          </p:cNvPr>
          <p:cNvSpPr txBox="1">
            <a:spLocks noChangeArrowheads="1"/>
          </p:cNvSpPr>
          <p:nvPr/>
        </p:nvSpPr>
        <p:spPr bwMode="auto">
          <a:xfrm>
            <a:off x="6435023" y="4931058"/>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Não</a:t>
            </a:r>
          </a:p>
        </p:txBody>
      </p:sp>
      <p:cxnSp>
        <p:nvCxnSpPr>
          <p:cNvPr id="120" name="Straight Arrow Connector 119">
            <a:extLst>
              <a:ext uri="{FF2B5EF4-FFF2-40B4-BE49-F238E27FC236}">
                <a16:creationId xmlns:a16="http://schemas.microsoft.com/office/drawing/2014/main" id="{8E66480C-2CA6-4C0A-BDBE-4F62A6978ED8}"/>
              </a:ext>
            </a:extLst>
          </p:cNvPr>
          <p:cNvCxnSpPr>
            <a:cxnSpLocks/>
          </p:cNvCxnSpPr>
          <p:nvPr/>
        </p:nvCxnSpPr>
        <p:spPr>
          <a:xfrm flipH="1">
            <a:off x="6365053" y="4871000"/>
            <a:ext cx="560" cy="517741"/>
          </a:xfrm>
          <a:prstGeom prst="straightConnector1">
            <a:avLst/>
          </a:prstGeom>
          <a:noFill/>
          <a:ln w="38100" cap="flat" cmpd="sng" algn="ctr">
            <a:solidFill>
              <a:schemeClr val="tx1"/>
            </a:solidFill>
            <a:prstDash val="solid"/>
            <a:tailEnd type="triangle"/>
          </a:ln>
          <a:effectLst/>
        </p:spPr>
      </p:cxnSp>
      <p:sp>
        <p:nvSpPr>
          <p:cNvPr id="121" name="Rectangle 61">
            <a:extLst>
              <a:ext uri="{FF2B5EF4-FFF2-40B4-BE49-F238E27FC236}">
                <a16:creationId xmlns:a16="http://schemas.microsoft.com/office/drawing/2014/main" id="{9D0AEAC3-7DAC-4C38-B897-127A6CFDB2EB}"/>
              </a:ext>
            </a:extLst>
          </p:cNvPr>
          <p:cNvSpPr>
            <a:spLocks noChangeArrowheads="1"/>
          </p:cNvSpPr>
          <p:nvPr/>
        </p:nvSpPr>
        <p:spPr bwMode="gray">
          <a:xfrm>
            <a:off x="5052282" y="4314730"/>
            <a:ext cx="2719503" cy="571314"/>
          </a:xfrm>
          <a:prstGeom prst="rect">
            <a:avLst/>
          </a:prstGeom>
          <a:solidFill>
            <a:schemeClr val="accent2"/>
          </a:solidFill>
          <a:ln>
            <a:noFill/>
            <a:prstDash val="sysDash"/>
            <a:headEnd/>
            <a:tailEnd/>
          </a:ln>
          <a:effectLst/>
          <a:scene3d>
            <a:camera prst="orthographicFront">
              <a:rot lat="0" lon="0" rev="0"/>
            </a:camera>
            <a:lightRig rig="threePt" dir="t">
              <a:rot lat="0" lon="0" rev="1200000"/>
            </a:lightRig>
          </a:scene3d>
          <a:sp3d/>
        </p:spPr>
        <p:txBody>
          <a:bodyPr anchor="ctr"/>
          <a:lstStyle/>
          <a:p>
            <a:pPr algn="ctr" defTabSz="781903">
              <a:spcBef>
                <a:spcPct val="50000"/>
              </a:spcBef>
              <a:defRPr/>
            </a:pPr>
            <a:r>
              <a:rPr lang="pt-BR" sz="1283" b="1" kern="0" dirty="0">
                <a:solidFill>
                  <a:srgbClr val="000000"/>
                </a:solidFill>
              </a:rPr>
              <a:t>Opção pelo valor justo?</a:t>
            </a:r>
          </a:p>
        </p:txBody>
      </p:sp>
      <p:sp>
        <p:nvSpPr>
          <p:cNvPr id="122" name="Text Box 75">
            <a:extLst>
              <a:ext uri="{FF2B5EF4-FFF2-40B4-BE49-F238E27FC236}">
                <a16:creationId xmlns:a16="http://schemas.microsoft.com/office/drawing/2014/main" id="{A1B32BC9-15DD-49BD-A7DE-F80DB0D70283}"/>
              </a:ext>
            </a:extLst>
          </p:cNvPr>
          <p:cNvSpPr txBox="1">
            <a:spLocks noChangeArrowheads="1"/>
          </p:cNvSpPr>
          <p:nvPr/>
        </p:nvSpPr>
        <p:spPr bwMode="auto">
          <a:xfrm>
            <a:off x="6435023" y="4025521"/>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123" name="Straight Arrow Connector 122">
            <a:extLst>
              <a:ext uri="{FF2B5EF4-FFF2-40B4-BE49-F238E27FC236}">
                <a16:creationId xmlns:a16="http://schemas.microsoft.com/office/drawing/2014/main" id="{1C896E00-9B42-47FA-BE2A-B151C239ACE1}"/>
              </a:ext>
            </a:extLst>
          </p:cNvPr>
          <p:cNvCxnSpPr>
            <a:cxnSpLocks/>
          </p:cNvCxnSpPr>
          <p:nvPr/>
        </p:nvCxnSpPr>
        <p:spPr>
          <a:xfrm flipH="1">
            <a:off x="6365053" y="3965463"/>
            <a:ext cx="560" cy="386555"/>
          </a:xfrm>
          <a:prstGeom prst="straightConnector1">
            <a:avLst/>
          </a:prstGeom>
          <a:noFill/>
          <a:ln w="38100" cap="flat" cmpd="sng" algn="ctr">
            <a:solidFill>
              <a:schemeClr val="tx1"/>
            </a:solidFill>
            <a:prstDash val="solid"/>
            <a:tailEnd type="triangle"/>
          </a:ln>
          <a:effectLst/>
        </p:spPr>
      </p:cxnSp>
      <p:sp>
        <p:nvSpPr>
          <p:cNvPr id="130" name="Rectangle 129">
            <a:extLst>
              <a:ext uri="{FF2B5EF4-FFF2-40B4-BE49-F238E27FC236}">
                <a16:creationId xmlns:a16="http://schemas.microsoft.com/office/drawing/2014/main" id="{8C290FC1-C250-487D-A725-D34EE6F7071A}"/>
              </a:ext>
            </a:extLst>
          </p:cNvPr>
          <p:cNvSpPr>
            <a:spLocks noChangeArrowheads="1"/>
          </p:cNvSpPr>
          <p:nvPr/>
        </p:nvSpPr>
        <p:spPr bwMode="auto">
          <a:xfrm>
            <a:off x="5610075" y="5366953"/>
            <a:ext cx="2161712" cy="461758"/>
          </a:xfrm>
          <a:prstGeom prst="rect">
            <a:avLst/>
          </a:prstGeom>
          <a:solidFill>
            <a:schemeClr val="tx2">
              <a:lumMod val="60000"/>
              <a:lumOff val="40000"/>
            </a:schemeClr>
          </a:solidFill>
          <a:ln w="25400">
            <a:noFill/>
            <a:miter lim="800000"/>
            <a:headEnd/>
            <a:tailEnd/>
          </a:ln>
        </p:spPr>
        <p:txBody>
          <a:bodyPr anchor="ctr"/>
          <a:lstStyle/>
          <a:p>
            <a:pPr algn="ctr" defTabSz="781903">
              <a:lnSpc>
                <a:spcPts val="1368"/>
              </a:lnSpc>
              <a:spcBef>
                <a:spcPct val="50000"/>
              </a:spcBef>
              <a:defRPr/>
            </a:pPr>
            <a:r>
              <a:rPr lang="pt-BR" sz="1368" b="1" kern="0" dirty="0">
                <a:solidFill>
                  <a:srgbClr val="000000"/>
                </a:solidFill>
                <a:latin typeface="Arial"/>
              </a:rPr>
              <a:t>Valor Justo por ORA</a:t>
            </a:r>
          </a:p>
        </p:txBody>
      </p:sp>
      <p:cxnSp>
        <p:nvCxnSpPr>
          <p:cNvPr id="131" name="Straight Arrow Connector 130">
            <a:extLst>
              <a:ext uri="{FF2B5EF4-FFF2-40B4-BE49-F238E27FC236}">
                <a16:creationId xmlns:a16="http://schemas.microsoft.com/office/drawing/2014/main" id="{33E1DA70-017C-4DD8-8764-09D9C1D82DFC}"/>
              </a:ext>
            </a:extLst>
          </p:cNvPr>
          <p:cNvCxnSpPr>
            <a:cxnSpLocks/>
          </p:cNvCxnSpPr>
          <p:nvPr/>
        </p:nvCxnSpPr>
        <p:spPr>
          <a:xfrm>
            <a:off x="4675244" y="3977967"/>
            <a:ext cx="0" cy="1410774"/>
          </a:xfrm>
          <a:prstGeom prst="straightConnector1">
            <a:avLst/>
          </a:prstGeom>
          <a:noFill/>
          <a:ln w="38100" cap="flat" cmpd="sng" algn="ctr">
            <a:solidFill>
              <a:schemeClr val="tx1"/>
            </a:solidFill>
            <a:prstDash val="solid"/>
            <a:tailEnd type="triangle"/>
          </a:ln>
          <a:effectLst/>
        </p:spPr>
      </p:cxnSp>
      <p:cxnSp>
        <p:nvCxnSpPr>
          <p:cNvPr id="132" name="Straight Arrow Connector 131">
            <a:extLst>
              <a:ext uri="{FF2B5EF4-FFF2-40B4-BE49-F238E27FC236}">
                <a16:creationId xmlns:a16="http://schemas.microsoft.com/office/drawing/2014/main" id="{3FC6962A-802F-46C2-9D07-35B638DBEA3E}"/>
              </a:ext>
            </a:extLst>
          </p:cNvPr>
          <p:cNvCxnSpPr>
            <a:cxnSpLocks/>
          </p:cNvCxnSpPr>
          <p:nvPr/>
        </p:nvCxnSpPr>
        <p:spPr>
          <a:xfrm flipH="1">
            <a:off x="5254636" y="4884564"/>
            <a:ext cx="1" cy="504177"/>
          </a:xfrm>
          <a:prstGeom prst="straightConnector1">
            <a:avLst/>
          </a:prstGeom>
          <a:noFill/>
          <a:ln w="38100" cap="flat" cmpd="sng" algn="ctr">
            <a:solidFill>
              <a:schemeClr val="tx1"/>
            </a:solidFill>
            <a:prstDash val="solid"/>
            <a:tailEnd type="triangle"/>
          </a:ln>
          <a:effectLst/>
        </p:spPr>
      </p:cxnSp>
      <p:sp>
        <p:nvSpPr>
          <p:cNvPr id="133" name="Text Box 75">
            <a:extLst>
              <a:ext uri="{FF2B5EF4-FFF2-40B4-BE49-F238E27FC236}">
                <a16:creationId xmlns:a16="http://schemas.microsoft.com/office/drawing/2014/main" id="{7B7D667E-1169-45A1-A768-6C7F634F0926}"/>
              </a:ext>
            </a:extLst>
          </p:cNvPr>
          <p:cNvSpPr txBox="1">
            <a:spLocks noChangeArrowheads="1"/>
          </p:cNvSpPr>
          <p:nvPr/>
        </p:nvSpPr>
        <p:spPr bwMode="auto">
          <a:xfrm>
            <a:off x="4676794" y="3984059"/>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Não</a:t>
            </a:r>
          </a:p>
        </p:txBody>
      </p:sp>
      <p:sp>
        <p:nvSpPr>
          <p:cNvPr id="134" name="Text Box 75">
            <a:extLst>
              <a:ext uri="{FF2B5EF4-FFF2-40B4-BE49-F238E27FC236}">
                <a16:creationId xmlns:a16="http://schemas.microsoft.com/office/drawing/2014/main" id="{188F6109-C88F-426F-B106-A97FC3AC5330}"/>
              </a:ext>
            </a:extLst>
          </p:cNvPr>
          <p:cNvSpPr txBox="1">
            <a:spLocks noChangeArrowheads="1"/>
          </p:cNvSpPr>
          <p:nvPr/>
        </p:nvSpPr>
        <p:spPr bwMode="auto">
          <a:xfrm>
            <a:off x="5345714" y="4936438"/>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Sim</a:t>
            </a:r>
          </a:p>
        </p:txBody>
      </p:sp>
      <p:cxnSp>
        <p:nvCxnSpPr>
          <p:cNvPr id="135" name="Straight Arrow Connector 134">
            <a:extLst>
              <a:ext uri="{FF2B5EF4-FFF2-40B4-BE49-F238E27FC236}">
                <a16:creationId xmlns:a16="http://schemas.microsoft.com/office/drawing/2014/main" id="{C4DB53F6-B44C-47AB-9B47-30E49D348043}"/>
              </a:ext>
            </a:extLst>
          </p:cNvPr>
          <p:cNvCxnSpPr>
            <a:cxnSpLocks/>
          </p:cNvCxnSpPr>
          <p:nvPr/>
        </p:nvCxnSpPr>
        <p:spPr>
          <a:xfrm>
            <a:off x="4175230" y="2971220"/>
            <a:ext cx="0" cy="2377310"/>
          </a:xfrm>
          <a:prstGeom prst="straightConnector1">
            <a:avLst/>
          </a:prstGeom>
          <a:noFill/>
          <a:ln w="38100" cap="flat" cmpd="sng" algn="ctr">
            <a:solidFill>
              <a:schemeClr val="tx1"/>
            </a:solidFill>
            <a:prstDash val="solid"/>
            <a:tailEnd type="triangle"/>
          </a:ln>
          <a:effectLst/>
        </p:spPr>
      </p:cxnSp>
      <p:sp>
        <p:nvSpPr>
          <p:cNvPr id="136" name="Text Box 75">
            <a:extLst>
              <a:ext uri="{FF2B5EF4-FFF2-40B4-BE49-F238E27FC236}">
                <a16:creationId xmlns:a16="http://schemas.microsoft.com/office/drawing/2014/main" id="{677E9C3F-1A3D-4C59-ACEC-1E01F521D8D9}"/>
              </a:ext>
            </a:extLst>
          </p:cNvPr>
          <p:cNvSpPr txBox="1">
            <a:spLocks noChangeArrowheads="1"/>
          </p:cNvSpPr>
          <p:nvPr/>
        </p:nvSpPr>
        <p:spPr bwMode="auto">
          <a:xfrm>
            <a:off x="4208834" y="3043241"/>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Não</a:t>
            </a:r>
          </a:p>
        </p:txBody>
      </p:sp>
      <p:cxnSp>
        <p:nvCxnSpPr>
          <p:cNvPr id="137" name="Straight Arrow Connector 136">
            <a:extLst>
              <a:ext uri="{FF2B5EF4-FFF2-40B4-BE49-F238E27FC236}">
                <a16:creationId xmlns:a16="http://schemas.microsoft.com/office/drawing/2014/main" id="{B29054BA-4533-4F53-9E0A-268686B21722}"/>
              </a:ext>
            </a:extLst>
          </p:cNvPr>
          <p:cNvCxnSpPr>
            <a:cxnSpLocks/>
          </p:cNvCxnSpPr>
          <p:nvPr/>
        </p:nvCxnSpPr>
        <p:spPr>
          <a:xfrm>
            <a:off x="3908464" y="3645024"/>
            <a:ext cx="559948" cy="0"/>
          </a:xfrm>
          <a:prstGeom prst="straightConnector1">
            <a:avLst/>
          </a:prstGeom>
          <a:noFill/>
          <a:ln w="38100" cap="flat" cmpd="sng" algn="ctr">
            <a:solidFill>
              <a:schemeClr val="tx1"/>
            </a:solidFill>
            <a:prstDash val="solid"/>
            <a:tailEnd type="triangle"/>
          </a:ln>
          <a:effectLst/>
        </p:spPr>
      </p:cxnSp>
      <p:sp>
        <p:nvSpPr>
          <p:cNvPr id="138" name="Text Box 75">
            <a:extLst>
              <a:ext uri="{FF2B5EF4-FFF2-40B4-BE49-F238E27FC236}">
                <a16:creationId xmlns:a16="http://schemas.microsoft.com/office/drawing/2014/main" id="{2E814592-698B-4A9E-B4EF-BB5B45ADA245}"/>
              </a:ext>
            </a:extLst>
          </p:cNvPr>
          <p:cNvSpPr txBox="1">
            <a:spLocks noChangeArrowheads="1"/>
          </p:cNvSpPr>
          <p:nvPr/>
        </p:nvSpPr>
        <p:spPr bwMode="auto">
          <a:xfrm>
            <a:off x="3836456" y="3409193"/>
            <a:ext cx="543204" cy="277471"/>
          </a:xfrm>
          <a:prstGeom prst="rect">
            <a:avLst/>
          </a:prstGeom>
          <a:noFill/>
          <a:ln w="12700" algn="ctr">
            <a:noFill/>
            <a:miter lim="800000"/>
            <a:headEnd/>
            <a:tailEnd/>
          </a:ln>
        </p:spPr>
        <p:txBody>
          <a:bodyPr wrap="square" lIns="46176" tIns="46176" rIns="46176" bIns="46176">
            <a:spAutoFit/>
          </a:bodyPr>
          <a:lstStyle>
            <a:defPPr>
              <a:defRPr lang="en-US"/>
            </a:defPPr>
            <a:lvl1pPr>
              <a:spcBef>
                <a:spcPct val="50000"/>
              </a:spcBef>
              <a:defRPr sz="1400" b="1">
                <a:solidFill>
                  <a:schemeClr val="bg1"/>
                </a:solidFill>
              </a:defRPr>
            </a:lvl1pPr>
          </a:lstStyle>
          <a:p>
            <a:r>
              <a:rPr lang="pt-BR" sz="1197" dirty="0">
                <a:solidFill>
                  <a:srgbClr val="000000"/>
                </a:solidFill>
                <a:latin typeface="Arial"/>
              </a:rPr>
              <a:t>Não</a:t>
            </a:r>
          </a:p>
        </p:txBody>
      </p:sp>
    </p:spTree>
    <p:extLst>
      <p:ext uri="{BB962C8B-B14F-4D97-AF65-F5344CB8AC3E}">
        <p14:creationId xmlns:p14="http://schemas.microsoft.com/office/powerpoint/2010/main" val="2258868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092" y="494104"/>
            <a:ext cx="7646367" cy="860400"/>
          </a:xfrm>
        </p:spPr>
        <p:txBody>
          <a:bodyPr/>
          <a:lstStyle/>
          <a:p>
            <a:r>
              <a:rPr lang="pt-BR" sz="3078" dirty="0">
                <a:solidFill>
                  <a:schemeClr val="accent3">
                    <a:lumMod val="75000"/>
                  </a:schemeClr>
                </a:solidFill>
              </a:rPr>
              <a:t>Classificação dos passivos financeiros</a:t>
            </a:r>
            <a:endParaRPr lang="en-GB" sz="2565" dirty="0">
              <a:solidFill>
                <a:schemeClr val="accent3">
                  <a:lumMod val="75000"/>
                </a:schemeClr>
              </a:solidFill>
            </a:endParaRPr>
          </a:p>
        </p:txBody>
      </p:sp>
      <p:sp>
        <p:nvSpPr>
          <p:cNvPr id="4" name="Footer Placeholder 3"/>
          <p:cNvSpPr>
            <a:spLocks noGrp="1"/>
          </p:cNvSpPr>
          <p:nvPr>
            <p:ph type="ftr" sz="quarter" idx="11"/>
          </p:nvPr>
        </p:nvSpPr>
        <p:spPr/>
        <p:txBody>
          <a:bodyPr/>
          <a:lstStyle/>
          <a:p>
            <a:r>
              <a:rPr lang="en-GB" dirty="0">
                <a:solidFill>
                  <a:srgbClr val="646464"/>
                </a:solidFill>
              </a:rPr>
              <a:t>IFRS 9</a:t>
            </a:r>
          </a:p>
        </p:txBody>
      </p:sp>
      <p:sp>
        <p:nvSpPr>
          <p:cNvPr id="51" name="Content Placeholder 3"/>
          <p:cNvSpPr>
            <a:spLocks noGrp="1"/>
          </p:cNvSpPr>
          <p:nvPr>
            <p:ph sz="quarter" idx="4294967295"/>
          </p:nvPr>
        </p:nvSpPr>
        <p:spPr>
          <a:xfrm>
            <a:off x="400459" y="1402959"/>
            <a:ext cx="7018182" cy="3851177"/>
          </a:xfrm>
          <a:prstGeom prst="rect">
            <a:avLst/>
          </a:prstGeom>
        </p:spPr>
        <p:txBody>
          <a:bodyPr/>
          <a:lstStyle/>
          <a:p>
            <a:pPr marL="304074" lvl="2" indent="-304074">
              <a:spcBef>
                <a:spcPts val="513"/>
              </a:spcBef>
              <a:buClr>
                <a:srgbClr val="FFD200"/>
              </a:buClr>
            </a:pPr>
            <a:r>
              <a:rPr lang="de-CH" sz="2000" dirty="0">
                <a:solidFill>
                  <a:srgbClr val="646464"/>
                </a:solidFill>
              </a:rPr>
              <a:t>Quase o mesmo que o IAS 39</a:t>
            </a:r>
          </a:p>
          <a:p>
            <a:pPr marL="0" lvl="2" indent="0">
              <a:spcBef>
                <a:spcPts val="513"/>
              </a:spcBef>
              <a:buClr>
                <a:srgbClr val="FFD200"/>
              </a:buClr>
              <a:buNone/>
            </a:pPr>
            <a:endParaRPr lang="de-CH" dirty="0">
              <a:solidFill>
                <a:srgbClr val="646464"/>
              </a:solidFill>
            </a:endParaRPr>
          </a:p>
          <a:p>
            <a:pPr marL="304074" lvl="2" indent="-304074">
              <a:spcBef>
                <a:spcPts val="513"/>
              </a:spcBef>
              <a:buClr>
                <a:srgbClr val="FFD200"/>
              </a:buClr>
            </a:pPr>
            <a:endParaRPr lang="de-CH" dirty="0">
              <a:solidFill>
                <a:srgbClr val="646464"/>
              </a:solidFill>
            </a:endParaRPr>
          </a:p>
        </p:txBody>
      </p:sp>
      <p:grpSp>
        <p:nvGrpSpPr>
          <p:cNvPr id="52" name="Group 51"/>
          <p:cNvGrpSpPr/>
          <p:nvPr/>
        </p:nvGrpSpPr>
        <p:grpSpPr>
          <a:xfrm>
            <a:off x="1866295" y="2344555"/>
            <a:ext cx="4124206" cy="2764099"/>
            <a:chOff x="3957802" y="2089366"/>
            <a:chExt cx="4717886" cy="3097476"/>
          </a:xfrm>
        </p:grpSpPr>
        <p:sp>
          <p:nvSpPr>
            <p:cNvPr id="98" name="Rectangle 58"/>
            <p:cNvSpPr>
              <a:spLocks noChangeArrowheads="1"/>
            </p:cNvSpPr>
            <p:nvPr/>
          </p:nvSpPr>
          <p:spPr bwMode="auto">
            <a:xfrm>
              <a:off x="3969570" y="2089366"/>
              <a:ext cx="2546118" cy="396000"/>
            </a:xfrm>
            <a:prstGeom prst="rect">
              <a:avLst/>
            </a:prstGeom>
            <a:solidFill>
              <a:srgbClr val="646464"/>
            </a:solidFill>
            <a:ln w="25400">
              <a:noFill/>
              <a:miter lim="800000"/>
              <a:headEnd/>
              <a:tailEnd/>
            </a:ln>
            <a:effectLst/>
          </p:spPr>
          <p:txBody>
            <a:bodyPr lIns="77822" tIns="38911" rIns="77822" bIns="38911" anchor="ctr"/>
            <a:lstStyle/>
            <a:p>
              <a:pPr algn="ctr" defTabSz="777695" fontAlgn="base">
                <a:spcBef>
                  <a:spcPct val="50000"/>
                </a:spcBef>
                <a:spcAft>
                  <a:spcPct val="0"/>
                </a:spcAft>
                <a:defRPr/>
              </a:pPr>
              <a:r>
                <a:rPr lang="pt-BR" sz="1454" b="1" kern="0" dirty="0">
                  <a:solidFill>
                    <a:schemeClr val="bg1"/>
                  </a:solidFill>
                </a:rPr>
                <a:t>Passivos</a:t>
              </a:r>
              <a:r>
                <a:rPr lang="en-GB" sz="1454" b="1" kern="0" dirty="0">
                  <a:solidFill>
                    <a:schemeClr val="bg1"/>
                  </a:solidFill>
                </a:rPr>
                <a:t> </a:t>
              </a:r>
              <a:r>
                <a:rPr lang="pt-BR" sz="1454" b="1" kern="0" dirty="0">
                  <a:solidFill>
                    <a:schemeClr val="bg1"/>
                  </a:solidFill>
                </a:rPr>
                <a:t>Financeiros</a:t>
              </a:r>
            </a:p>
          </p:txBody>
        </p:sp>
        <p:sp>
          <p:nvSpPr>
            <p:cNvPr id="99" name="Text Box 78"/>
            <p:cNvSpPr txBox="1">
              <a:spLocks noChangeArrowheads="1"/>
            </p:cNvSpPr>
            <p:nvPr/>
          </p:nvSpPr>
          <p:spPr bwMode="auto">
            <a:xfrm>
              <a:off x="6388618" y="2852443"/>
              <a:ext cx="537770" cy="310937"/>
            </a:xfrm>
            <a:prstGeom prst="rect">
              <a:avLst/>
            </a:prstGeom>
            <a:noFill/>
            <a:ln w="12700" algn="ctr">
              <a:noFill/>
              <a:miter lim="800000"/>
              <a:headEnd/>
              <a:tailEnd/>
            </a:ln>
          </p:spPr>
          <p:txBody>
            <a:bodyPr wrap="square" lIns="46176" tIns="46176" rIns="46176" bIns="46176">
              <a:spAutoFit/>
            </a:bodyPr>
            <a:lstStyle>
              <a:defPPr>
                <a:defRPr lang="en-US"/>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808080"/>
                  </a:solidFill>
                  <a:effectLst/>
                  <a:uLnTx/>
                  <a:uFillTx/>
                </a:defRPr>
              </a:lvl1pPr>
            </a:lstStyle>
            <a:p>
              <a:r>
                <a:rPr lang="en-GB" sz="1197" dirty="0">
                  <a:solidFill>
                    <a:schemeClr val="bg1"/>
                  </a:solidFill>
                </a:rPr>
                <a:t>Sim</a:t>
              </a:r>
            </a:p>
          </p:txBody>
        </p:sp>
        <p:sp>
          <p:nvSpPr>
            <p:cNvPr id="100" name="Text Box 75"/>
            <p:cNvSpPr txBox="1">
              <a:spLocks noChangeArrowheads="1"/>
            </p:cNvSpPr>
            <p:nvPr/>
          </p:nvSpPr>
          <p:spPr bwMode="auto">
            <a:xfrm>
              <a:off x="4577412" y="4312594"/>
              <a:ext cx="590759" cy="310446"/>
            </a:xfrm>
            <a:prstGeom prst="rect">
              <a:avLst/>
            </a:prstGeom>
            <a:noFill/>
            <a:ln w="12700" algn="ctr">
              <a:noFill/>
              <a:miter lim="800000"/>
              <a:headEnd/>
              <a:tailEnd/>
            </a:ln>
          </p:spPr>
          <p:txBody>
            <a:bodyPr wrap="square" lIns="45959" tIns="45959" rIns="45959" bIns="45959">
              <a:spAutoFit/>
            </a:bodyPr>
            <a:lstStyle/>
            <a:p>
              <a:pPr defTabSz="777695" fontAlgn="base">
                <a:spcBef>
                  <a:spcPct val="50000"/>
                </a:spcBef>
                <a:spcAft>
                  <a:spcPct val="0"/>
                </a:spcAft>
                <a:defRPr/>
              </a:pPr>
              <a:r>
                <a:rPr lang="pt-BR" sz="1197" b="1" kern="0" dirty="0">
                  <a:solidFill>
                    <a:schemeClr val="bg1"/>
                  </a:solidFill>
                </a:rPr>
                <a:t>Não</a:t>
              </a:r>
            </a:p>
          </p:txBody>
        </p:sp>
        <p:sp>
          <p:nvSpPr>
            <p:cNvPr id="101" name="Rectangle 69"/>
            <p:cNvSpPr>
              <a:spLocks noChangeArrowheads="1"/>
            </p:cNvSpPr>
            <p:nvPr/>
          </p:nvSpPr>
          <p:spPr bwMode="auto">
            <a:xfrm>
              <a:off x="3969571" y="4790842"/>
              <a:ext cx="2160000" cy="396000"/>
            </a:xfrm>
            <a:prstGeom prst="rect">
              <a:avLst/>
            </a:prstGeom>
            <a:solidFill>
              <a:schemeClr val="bg1">
                <a:lumMod val="20000"/>
                <a:lumOff val="80000"/>
              </a:schemeClr>
            </a:solidFill>
            <a:ln w="25400">
              <a:noFill/>
              <a:miter lim="800000"/>
              <a:headEnd/>
              <a:tailEnd/>
            </a:ln>
            <a:effectLst/>
          </p:spPr>
          <p:txBody>
            <a:bodyPr lIns="77822" tIns="38911" rIns="77822" bIns="38911" anchor="ctr"/>
            <a:lstStyle/>
            <a:p>
              <a:pPr algn="ctr" defTabSz="777695" fontAlgn="base">
                <a:spcBef>
                  <a:spcPct val="50000"/>
                </a:spcBef>
                <a:spcAft>
                  <a:spcPct val="0"/>
                </a:spcAft>
              </a:pPr>
              <a:r>
                <a:rPr lang="pt-BR" sz="1368" b="1" kern="0" dirty="0">
                  <a:solidFill>
                    <a:schemeClr val="bg1"/>
                  </a:solidFill>
                </a:rPr>
                <a:t>Custo Amortizado</a:t>
              </a:r>
            </a:p>
          </p:txBody>
        </p:sp>
        <p:sp>
          <p:nvSpPr>
            <p:cNvPr id="102" name="Rectangle 71"/>
            <p:cNvSpPr>
              <a:spLocks noChangeArrowheads="1"/>
            </p:cNvSpPr>
            <p:nvPr/>
          </p:nvSpPr>
          <p:spPr bwMode="auto">
            <a:xfrm>
              <a:off x="6515688" y="4790841"/>
              <a:ext cx="2160000" cy="396000"/>
            </a:xfrm>
            <a:prstGeom prst="rect">
              <a:avLst/>
            </a:prstGeom>
            <a:solidFill>
              <a:schemeClr val="bg1">
                <a:lumMod val="20000"/>
                <a:lumOff val="80000"/>
              </a:schemeClr>
            </a:solidFill>
            <a:ln w="25400">
              <a:noFill/>
              <a:miter lim="800000"/>
              <a:headEnd/>
              <a:tailEnd/>
            </a:ln>
            <a:effectLst/>
          </p:spPr>
          <p:txBody>
            <a:bodyPr lIns="77822" tIns="38911" rIns="77822" bIns="38911" anchor="ctr"/>
            <a:lstStyle/>
            <a:p>
              <a:pPr algn="ctr" defTabSz="777695" fontAlgn="base">
                <a:spcBef>
                  <a:spcPct val="50000"/>
                </a:spcBef>
                <a:spcAft>
                  <a:spcPct val="0"/>
                </a:spcAft>
              </a:pPr>
              <a:r>
                <a:rPr lang="en-US" sz="1368" b="1" kern="0" dirty="0">
                  <a:solidFill>
                    <a:schemeClr val="bg1"/>
                  </a:solidFill>
                </a:rPr>
                <a:t>VJR*</a:t>
              </a:r>
            </a:p>
          </p:txBody>
        </p:sp>
        <p:cxnSp>
          <p:nvCxnSpPr>
            <p:cNvPr id="103" name="Straight Arrow Connector 104"/>
            <p:cNvCxnSpPr>
              <a:stCxn id="108" idx="2"/>
            </p:cNvCxnSpPr>
            <p:nvPr/>
          </p:nvCxnSpPr>
          <p:spPr>
            <a:xfrm>
              <a:off x="5034966" y="4348173"/>
              <a:ext cx="2835" cy="417047"/>
            </a:xfrm>
            <a:prstGeom prst="straightConnector1">
              <a:avLst/>
            </a:prstGeom>
            <a:noFill/>
            <a:ln w="38100" cap="flat" cmpd="sng" algn="ctr">
              <a:solidFill>
                <a:srgbClr val="808080"/>
              </a:solidFill>
              <a:prstDash val="solid"/>
              <a:tailEnd type="arrow"/>
            </a:ln>
            <a:effectLst/>
          </p:spPr>
        </p:cxnSp>
        <p:cxnSp>
          <p:nvCxnSpPr>
            <p:cNvPr id="104" name="Straight Connector 76"/>
            <p:cNvCxnSpPr/>
            <p:nvPr/>
          </p:nvCxnSpPr>
          <p:spPr>
            <a:xfrm flipH="1">
              <a:off x="5043231" y="2485366"/>
              <a:ext cx="11318" cy="504000"/>
            </a:xfrm>
            <a:prstGeom prst="line">
              <a:avLst/>
            </a:prstGeom>
            <a:noFill/>
            <a:ln w="38100" cap="flat" cmpd="sng" algn="ctr">
              <a:solidFill>
                <a:srgbClr val="808080"/>
              </a:solidFill>
              <a:prstDash val="solid"/>
              <a:tailEnd type="arrow"/>
            </a:ln>
            <a:effectLst/>
          </p:spPr>
        </p:cxnSp>
        <p:cxnSp>
          <p:nvCxnSpPr>
            <p:cNvPr id="105" name="Straight Connector 77"/>
            <p:cNvCxnSpPr>
              <a:stCxn id="107" idx="2"/>
            </p:cNvCxnSpPr>
            <p:nvPr/>
          </p:nvCxnSpPr>
          <p:spPr>
            <a:xfrm>
              <a:off x="5043230" y="3391485"/>
              <a:ext cx="3506" cy="482954"/>
            </a:xfrm>
            <a:prstGeom prst="line">
              <a:avLst/>
            </a:prstGeom>
            <a:noFill/>
            <a:ln w="38100" cap="flat" cmpd="sng" algn="ctr">
              <a:solidFill>
                <a:srgbClr val="808080"/>
              </a:solidFill>
              <a:prstDash val="solid"/>
              <a:tailEnd type="arrow"/>
            </a:ln>
            <a:effectLst/>
          </p:spPr>
        </p:cxnSp>
        <p:cxnSp>
          <p:nvCxnSpPr>
            <p:cNvPr id="106" name="Shape 76"/>
            <p:cNvCxnSpPr/>
            <p:nvPr/>
          </p:nvCxnSpPr>
          <p:spPr>
            <a:xfrm>
              <a:off x="6049980" y="3193485"/>
              <a:ext cx="1404000" cy="1620000"/>
            </a:xfrm>
            <a:prstGeom prst="bentConnector2">
              <a:avLst/>
            </a:prstGeom>
            <a:noFill/>
            <a:ln w="38100" cap="flat" cmpd="sng" algn="ctr">
              <a:solidFill>
                <a:srgbClr val="808080"/>
              </a:solidFill>
              <a:prstDash val="solid"/>
              <a:tailEnd type="arrow"/>
            </a:ln>
            <a:effectLst/>
          </p:spPr>
        </p:cxnSp>
        <p:sp>
          <p:nvSpPr>
            <p:cNvPr id="107" name="Rectangle 61"/>
            <p:cNvSpPr>
              <a:spLocks noChangeArrowheads="1"/>
            </p:cNvSpPr>
            <p:nvPr/>
          </p:nvSpPr>
          <p:spPr bwMode="gray">
            <a:xfrm>
              <a:off x="3969572" y="2995485"/>
              <a:ext cx="2147315" cy="396000"/>
            </a:xfrm>
            <a:prstGeom prst="rect">
              <a:avLst/>
            </a:prstGeom>
            <a:solidFill>
              <a:schemeClr val="accent2"/>
            </a:solidFill>
            <a:ln>
              <a:noFill/>
              <a:prstDash val="sysDash"/>
              <a:headEnd/>
              <a:tailEnd/>
            </a:ln>
            <a:effectLst/>
            <a:scene3d>
              <a:camera prst="orthographicFront"/>
              <a:lightRig rig="threePt" dir="t">
                <a:rot lat="0" lon="0" rev="1200000"/>
              </a:lightRig>
            </a:scene3d>
            <a:sp3d>
              <a:bevelT w="0" h="0"/>
            </a:sp3d>
          </p:spPr>
          <p:txBody>
            <a:bodyPr lIns="77822" tIns="38911" rIns="77822" bIns="38911" anchor="ctr"/>
            <a:lstStyle/>
            <a:p>
              <a:pPr algn="ctr" defTabSz="777695" fontAlgn="base">
                <a:spcBef>
                  <a:spcPct val="50000"/>
                </a:spcBef>
                <a:spcAft>
                  <a:spcPct val="0"/>
                </a:spcAft>
              </a:pPr>
              <a:r>
                <a:rPr lang="pt-BR" sz="1368" b="1" kern="0" dirty="0">
                  <a:solidFill>
                    <a:schemeClr val="bg1"/>
                  </a:solidFill>
                </a:rPr>
                <a:t>Para negociação?</a:t>
              </a:r>
            </a:p>
          </p:txBody>
        </p:sp>
        <p:sp>
          <p:nvSpPr>
            <p:cNvPr id="108" name="Rectangle 63"/>
            <p:cNvSpPr>
              <a:spLocks noChangeArrowheads="1"/>
            </p:cNvSpPr>
            <p:nvPr/>
          </p:nvSpPr>
          <p:spPr bwMode="gray">
            <a:xfrm>
              <a:off x="3957802" y="3865219"/>
              <a:ext cx="2154327" cy="482954"/>
            </a:xfrm>
            <a:prstGeom prst="rect">
              <a:avLst/>
            </a:prstGeom>
            <a:solidFill>
              <a:schemeClr val="accent2"/>
            </a:solidFill>
            <a:ln>
              <a:noFill/>
              <a:prstDash val="sysDash"/>
              <a:headEnd/>
              <a:tailEnd/>
            </a:ln>
            <a:effectLst/>
            <a:scene3d>
              <a:camera prst="orthographicFront"/>
              <a:lightRig rig="threePt" dir="t">
                <a:rot lat="0" lon="0" rev="1200000"/>
              </a:lightRig>
            </a:scene3d>
            <a:sp3d>
              <a:bevelT w="0" h="0"/>
            </a:sp3d>
          </p:spPr>
          <p:txBody>
            <a:bodyPr lIns="77822" tIns="38911" rIns="77822" bIns="38911" anchor="ctr"/>
            <a:lstStyle/>
            <a:p>
              <a:pPr algn="ctr" defTabSz="777695" fontAlgn="base">
                <a:spcBef>
                  <a:spcPct val="50000"/>
                </a:spcBef>
                <a:spcAft>
                  <a:spcPct val="0"/>
                </a:spcAft>
              </a:pPr>
              <a:r>
                <a:rPr lang="en-US" sz="1368" b="1" kern="0" dirty="0" err="1">
                  <a:solidFill>
                    <a:schemeClr val="bg1"/>
                  </a:solidFill>
                </a:rPr>
                <a:t>Opção</a:t>
              </a:r>
              <a:r>
                <a:rPr lang="en-US" sz="1368" b="1" kern="0" dirty="0">
                  <a:solidFill>
                    <a:schemeClr val="bg1"/>
                  </a:solidFill>
                </a:rPr>
                <a:t> Valor Justo </a:t>
              </a:r>
              <a:r>
                <a:rPr lang="pt-BR" sz="1368" b="1" kern="0" dirty="0">
                  <a:solidFill>
                    <a:schemeClr val="bg1"/>
                  </a:solidFill>
                </a:rPr>
                <a:t>condicional</a:t>
              </a:r>
              <a:r>
                <a:rPr lang="en-US" sz="1368" b="1" kern="0" dirty="0">
                  <a:solidFill>
                    <a:schemeClr val="bg1"/>
                  </a:solidFill>
                </a:rPr>
                <a:t>?</a:t>
              </a:r>
            </a:p>
          </p:txBody>
        </p:sp>
        <p:cxnSp>
          <p:nvCxnSpPr>
            <p:cNvPr id="109" name="Shape 76"/>
            <p:cNvCxnSpPr/>
            <p:nvPr/>
          </p:nvCxnSpPr>
          <p:spPr>
            <a:xfrm>
              <a:off x="6135050" y="4105648"/>
              <a:ext cx="980358" cy="684000"/>
            </a:xfrm>
            <a:prstGeom prst="bentConnector2">
              <a:avLst/>
            </a:prstGeom>
            <a:noFill/>
            <a:ln w="38100" cap="flat" cmpd="sng" algn="ctr">
              <a:solidFill>
                <a:srgbClr val="808080"/>
              </a:solidFill>
              <a:prstDash val="solid"/>
              <a:tailEnd type="arrow"/>
            </a:ln>
            <a:effectLst/>
          </p:spPr>
        </p:cxnSp>
        <p:sp>
          <p:nvSpPr>
            <p:cNvPr id="110" name="Text Box 78"/>
            <p:cNvSpPr txBox="1">
              <a:spLocks noChangeArrowheads="1"/>
            </p:cNvSpPr>
            <p:nvPr/>
          </p:nvSpPr>
          <p:spPr bwMode="auto">
            <a:xfrm>
              <a:off x="6399463" y="3759331"/>
              <a:ext cx="537770" cy="310937"/>
            </a:xfrm>
            <a:prstGeom prst="rect">
              <a:avLst/>
            </a:prstGeom>
            <a:noFill/>
            <a:ln w="12700" algn="ctr">
              <a:noFill/>
              <a:miter lim="800000"/>
              <a:headEnd/>
              <a:tailEnd/>
            </a:ln>
          </p:spPr>
          <p:txBody>
            <a:bodyPr wrap="square" lIns="46176" tIns="46176" rIns="46176" bIns="46176">
              <a:spAutoFit/>
            </a:bodyPr>
            <a:lstStyle>
              <a:defPPr>
                <a:defRPr lang="en-US"/>
              </a:defPPr>
              <a:lvl1pPr marR="0" lvl="0" indent="0" fontAlgn="auto">
                <a:lnSpc>
                  <a:spcPct val="100000"/>
                </a:lnSpc>
                <a:spcBef>
                  <a:spcPct val="50000"/>
                </a:spcBef>
                <a:spcAft>
                  <a:spcPts val="0"/>
                </a:spcAft>
                <a:buClrTx/>
                <a:buSzTx/>
                <a:buFontTx/>
                <a:buNone/>
                <a:tabLst/>
                <a:defRPr kumimoji="0" sz="1400" b="1" i="0" u="none" strike="noStrike" kern="0" cap="none" spc="0" normalizeH="0" baseline="0">
                  <a:ln>
                    <a:noFill/>
                  </a:ln>
                  <a:solidFill>
                    <a:srgbClr val="808080"/>
                  </a:solidFill>
                  <a:effectLst/>
                  <a:uLnTx/>
                  <a:uFillTx/>
                </a:defRPr>
              </a:lvl1pPr>
            </a:lstStyle>
            <a:p>
              <a:r>
                <a:rPr lang="en-GB" sz="1197" dirty="0">
                  <a:solidFill>
                    <a:schemeClr val="bg1"/>
                  </a:solidFill>
                </a:rPr>
                <a:t>Sim</a:t>
              </a:r>
            </a:p>
          </p:txBody>
        </p:sp>
        <p:sp>
          <p:nvSpPr>
            <p:cNvPr id="111" name="Text Box 75"/>
            <p:cNvSpPr txBox="1">
              <a:spLocks noChangeArrowheads="1"/>
            </p:cNvSpPr>
            <p:nvPr/>
          </p:nvSpPr>
          <p:spPr bwMode="auto">
            <a:xfrm>
              <a:off x="4526482" y="3475258"/>
              <a:ext cx="508338" cy="310446"/>
            </a:xfrm>
            <a:prstGeom prst="rect">
              <a:avLst/>
            </a:prstGeom>
            <a:noFill/>
            <a:ln w="12700" algn="ctr">
              <a:noFill/>
              <a:miter lim="800000"/>
              <a:headEnd/>
              <a:tailEnd/>
            </a:ln>
          </p:spPr>
          <p:txBody>
            <a:bodyPr wrap="square" lIns="45959" tIns="45959" rIns="45959" bIns="45959">
              <a:spAutoFit/>
            </a:bodyPr>
            <a:lstStyle/>
            <a:p>
              <a:pPr defTabSz="777695" fontAlgn="base">
                <a:spcBef>
                  <a:spcPct val="50000"/>
                </a:spcBef>
                <a:spcAft>
                  <a:spcPct val="0"/>
                </a:spcAft>
                <a:defRPr/>
              </a:pPr>
              <a:r>
                <a:rPr lang="pt-BR" sz="1197" b="1" kern="0" dirty="0">
                  <a:solidFill>
                    <a:schemeClr val="bg1"/>
                  </a:solidFill>
                </a:rPr>
                <a:t>Não</a:t>
              </a:r>
            </a:p>
          </p:txBody>
        </p:sp>
      </p:grpSp>
    </p:spTree>
    <p:extLst>
      <p:ext uri="{BB962C8B-B14F-4D97-AF65-F5344CB8AC3E}">
        <p14:creationId xmlns:p14="http://schemas.microsoft.com/office/powerpoint/2010/main" val="26387621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6.0&quot;&gt;&lt;object type=&quot;1&quot; unique_id=&quot;10001&quot;&gt;&lt;object type=&quot;8&quot; unique_id=&quot;10032&quot;&gt;&lt;/object&gt;&lt;object type=&quot;2&quot; unique_id=&quot;10033&quot;&gt;&lt;object type=&quot;3&quot; unique_id=&quot;10034&quot;&gt;&lt;property id=&quot;20148&quot; value=&quot;5&quot;/&gt;&lt;property id=&quot;20300&quot; value=&quot;Slide 1&quot;/&gt;&lt;property id=&quot;20307&quot; value=&quot;256&quot;/&gt;&lt;/object&gt;&lt;object type=&quot;3&quot; unique_id=&quot;10035&quot;&gt;&lt;property id=&quot;20148&quot; value=&quot;5&quot;/&gt;&lt;property id=&quot;20300&quot; value=&quot;Slide 2 - &amp;quot;Agenda&amp;quot;&quot;/&gt;&lt;property id=&quot;20307&quot; value=&quot;258&quot;/&gt;&lt;/object&gt;&lt;object type=&quot;3&quot; unique_id=&quot;10036&quot;&gt;&lt;property id=&quot;20148&quot; value=&quot;5&quot;/&gt;&lt;property id=&quot;20300&quot; value=&quot;Slide 3 - &amp;quot;Text styles&amp;quot;&quot;/&gt;&lt;property id=&quot;20307&quot; value=&quot;259&quot;/&gt;&lt;/object&gt;&lt;object type=&quot;3&quot; unique_id=&quot;10037&quot;&gt;&lt;property id=&quot;20148&quot; value=&quot;5&quot;/&gt;&lt;property id=&quot;20300&quot; value=&quot;Slide 4 - &amp;quot;Divider (Pattern)&amp;quot;&quot;/&gt;&lt;property id=&quot;20307&quot; value=&quot;260&quot;/&gt;&lt;/object&gt;&lt;object type=&quot;3&quot; unique_id=&quot;10038&quot;&gt;&lt;property id=&quot;20148&quot; value=&quot;5&quot;/&gt;&lt;property id=&quot;20300&quot; value=&quot;Slide 5 - &amp;quot;Text and chart&amp;quot;&quot;/&gt;&lt;property id=&quot;20307&quot; value=&quot;261&quot;/&gt;&lt;/object&gt;&lt;object type=&quot;3&quot; unique_id=&quot;10039&quot;&gt;&lt;property id=&quot;20148&quot; value=&quot;5&quot;/&gt;&lt;property id=&quot;20300&quot; value=&quot;Slide 6 - &amp;quot;Table and text&amp;quot;&quot;/&gt;&lt;property id=&quot;20307&quot; value=&quot;265&quot;/&gt;&lt;/object&gt;&lt;object type=&quot;3&quot; unique_id=&quot;10040&quot;&gt;&lt;property id=&quot;20148&quot; value=&quot;5&quot;/&gt;&lt;property id=&quot;20300&quot; value=&quot;Slide 7 - &amp;quot;Text and table&amp;quot;&quot;/&gt;&lt;property id=&quot;20307&quot; value=&quot;266&quot;/&gt;&lt;/object&gt;&lt;object type=&quot;3&quot; unique_id=&quot;10041&quot;&gt;&lt;property id=&quot;20148&quot; value=&quot;5&quot;/&gt;&lt;property id=&quot;20300&quot; value=&quot;Slide 8 - &amp;quot;Thank you&amp;quot;&quot;/&gt;&lt;property id=&quot;20307&quot; value=&quot;267&quot;/&gt;&lt;/object&gt;&lt;/object&gt;&lt;/object&gt;&lt;/database&gt;"/>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Dark background - Onscreen">
  <a:themeElements>
    <a:clrScheme name="EY Dark">
      <a:dk1>
        <a:srgbClr val="FFFFFF"/>
      </a:dk1>
      <a:lt1>
        <a:srgbClr val="FFFFFF"/>
      </a:lt1>
      <a:dk2>
        <a:srgbClr val="333333"/>
      </a:dk2>
      <a:lt2>
        <a:srgbClr val="FFD200"/>
      </a:lt2>
      <a:accent1>
        <a:srgbClr val="808080"/>
      </a:accent1>
      <a:accent2>
        <a:srgbClr val="FFD200"/>
      </a:accent2>
      <a:accent3>
        <a:srgbClr val="999999"/>
      </a:accent3>
      <a:accent4>
        <a:srgbClr val="FFFFFF"/>
      </a:accent4>
      <a:accent5>
        <a:srgbClr val="00A3AE"/>
      </a:accent5>
      <a:accent6>
        <a:srgbClr val="C0C0C0"/>
      </a:accent6>
      <a:hlink>
        <a:srgbClr val="2C973E"/>
      </a:hlink>
      <a:folHlink>
        <a:srgbClr val="91278F"/>
      </a:folHlink>
    </a:clrScheme>
    <a:fontScheme name="EY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accent1"/>
          </a:solidFill>
        </a:ln>
      </a:spPr>
      <a:bodyPr lIns="72000" tIns="72000" rIns="72000" bIns="72000" rtlCol="0" anchor="ctr"/>
      <a:lstStyle>
        <a:defPPr algn="ctr">
          <a:defRPr dirty="0" err="1">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0.xml><?xml version="1.0" encoding="utf-8"?>
<a:theme xmlns:a="http://schemas.openxmlformats.org/drawingml/2006/main" name="EY light projection">
  <a:themeElements>
    <a:clrScheme name="EY light projection">
      <a:dk1>
        <a:srgbClr val="000000"/>
      </a:dk1>
      <a:lt1>
        <a:srgbClr val="646464"/>
      </a:lt1>
      <a:dk2>
        <a:srgbClr val="FFFFFF"/>
      </a:dk2>
      <a:lt2>
        <a:srgbClr val="646464"/>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11.xml><?xml version="1.0" encoding="utf-8"?>
<a:theme xmlns:a="http://schemas.openxmlformats.org/drawingml/2006/main" name="Office Theme">
  <a:themeElements>
    <a:clrScheme name="EY Printed">
      <a:dk1>
        <a:sysClr val="windowText" lastClr="000000"/>
      </a:dk1>
      <a:lt1>
        <a:srgbClr val="F2F2F2"/>
      </a:lt1>
      <a:dk2>
        <a:srgbClr val="000000"/>
      </a:dk2>
      <a:lt2>
        <a:srgbClr val="FFFFFF"/>
      </a:lt2>
      <a:accent1>
        <a:srgbClr val="7F7E82"/>
      </a:accent1>
      <a:accent2>
        <a:srgbClr val="FFE600"/>
      </a:accent2>
      <a:accent3>
        <a:srgbClr val="A5A4A7"/>
      </a:accent3>
      <a:accent4>
        <a:srgbClr val="CCCBCD"/>
      </a:accent4>
      <a:accent5>
        <a:srgbClr val="FFF27F"/>
      </a:accent5>
      <a:accent6>
        <a:srgbClr val="2C973E"/>
      </a:accent6>
      <a:hlink>
        <a:srgbClr val="336699"/>
      </a:hlink>
      <a:folHlink>
        <a:srgbClr val="7F7E82"/>
      </a:folHlink>
    </a:clrScheme>
    <a:fontScheme name="EY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EY Printed">
      <a:dk1>
        <a:sysClr val="windowText" lastClr="000000"/>
      </a:dk1>
      <a:lt1>
        <a:srgbClr val="FFFFFF"/>
      </a:lt1>
      <a:dk2>
        <a:srgbClr val="000000"/>
      </a:dk2>
      <a:lt2>
        <a:srgbClr val="FFFFFF"/>
      </a:lt2>
      <a:accent1>
        <a:srgbClr val="7F7E82"/>
      </a:accent1>
      <a:accent2>
        <a:srgbClr val="FFE600"/>
      </a:accent2>
      <a:accent3>
        <a:srgbClr val="A5A4A7"/>
      </a:accent3>
      <a:accent4>
        <a:srgbClr val="CCCBCD"/>
      </a:accent4>
      <a:accent5>
        <a:srgbClr val="FFF27F"/>
      </a:accent5>
      <a:accent6>
        <a:srgbClr val="2C973E"/>
      </a:accent6>
      <a:hlink>
        <a:srgbClr val="336699"/>
      </a:hlink>
      <a:folHlink>
        <a:srgbClr val="7F7E8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background - Onscreen">
  <a:themeElements>
    <a:clrScheme name="EY White">
      <a:dk1>
        <a:srgbClr val="333333"/>
      </a:dk1>
      <a:lt1>
        <a:srgbClr val="808080"/>
      </a:lt1>
      <a:dk2>
        <a:srgbClr val="FFFFFF"/>
      </a:dk2>
      <a:lt2>
        <a:srgbClr val="808080"/>
      </a:lt2>
      <a:accent1>
        <a:srgbClr val="808080"/>
      </a:accent1>
      <a:accent2>
        <a:srgbClr val="FFD200"/>
      </a:accent2>
      <a:accent3>
        <a:srgbClr val="999999"/>
      </a:accent3>
      <a:accent4>
        <a:srgbClr val="FFFFFF"/>
      </a:accent4>
      <a:accent5>
        <a:srgbClr val="00A3AE"/>
      </a:accent5>
      <a:accent6>
        <a:srgbClr val="C0C0C0"/>
      </a:accent6>
      <a:hlink>
        <a:srgbClr val="2C973E"/>
      </a:hlink>
      <a:folHlink>
        <a:srgbClr val="91278F"/>
      </a:folHlink>
    </a:clrScheme>
    <a:fontScheme name="EY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lumMod val="65000"/>
          </a:schemeClr>
        </a:solidFill>
        <a:ln cap="sq">
          <a:noFill/>
          <a:miter lim="800000"/>
        </a:ln>
      </a:spPr>
      <a:bodyPr lIns="72000" tIns="72000" rIns="72000" bIns="72000" rtlCol="0" anchor="ctr"/>
      <a:lstStyle>
        <a:defPPr marL="273050" indent="-273050">
          <a:buClr>
            <a:schemeClr val="accent2"/>
          </a:buClr>
          <a:buSzPct val="80000"/>
          <a:buFont typeface="Wingdings 3" panose="05040102010807070707" pitchFamily="18" charset="2"/>
          <a:buChar char="u"/>
          <a:defRPr sz="1600" dirty="0">
            <a:solidFill>
              <a:schemeClr val="bg1">
                <a:lumMod val="50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4.xml><?xml version="1.0" encoding="utf-8"?>
<a:theme xmlns:a="http://schemas.openxmlformats.org/drawingml/2006/main" name="1_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5.xml><?xml version="1.0" encoding="utf-8"?>
<a:theme xmlns:a="http://schemas.openxmlformats.org/drawingml/2006/main" name="2_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6.xml><?xml version="1.0" encoding="utf-8"?>
<a:theme xmlns:a="http://schemas.openxmlformats.org/drawingml/2006/main" name="3_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7.xml><?xml version="1.0" encoding="utf-8"?>
<a:theme xmlns:a="http://schemas.openxmlformats.org/drawingml/2006/main" name="4_EY_regular_presentation">
  <a:themeElements>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36576" rIns="0" bIns="0" rtlCol="0">
        <a:spAutoFit/>
      </a:bodyPr>
      <a:lstStyle>
        <a:defPPr marL="285750" indent="-285750">
          <a:lnSpc>
            <a:spcPct val="85000"/>
          </a:lnSpc>
          <a:spcAft>
            <a:spcPts val="600"/>
          </a:spcAft>
          <a:buClr>
            <a:schemeClr val="accent2"/>
          </a:buClr>
          <a:buSzPct val="70000"/>
          <a:buFont typeface="Arial" pitchFamily="34" charset="0"/>
          <a:buChar char="►"/>
          <a:defRPr sz="1200" dirty="0" smtClean="0"/>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8.xml><?xml version="1.0" encoding="utf-8"?>
<a:theme xmlns:a="http://schemas.openxmlformats.org/drawingml/2006/main" name="17_EY light projection">
  <a:themeElements>
    <a:clrScheme name="EY light projection">
      <a:dk1>
        <a:srgbClr val="000000"/>
      </a:dk1>
      <a:lt1>
        <a:srgbClr val="646464"/>
      </a:lt1>
      <a:dk2>
        <a:srgbClr val="FFFFFF"/>
      </a:dk2>
      <a:lt2>
        <a:srgbClr val="646464"/>
      </a:lt2>
      <a:accent1>
        <a:srgbClr val="808080"/>
      </a:accent1>
      <a:accent2>
        <a:srgbClr val="FFD2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9.xml><?xml version="1.0" encoding="utf-8"?>
<a:theme xmlns:a="http://schemas.openxmlformats.org/drawingml/2006/main" name="EY regular presentation 2015 v1">
  <a:themeElements>
    <a:clrScheme name="EY light print">
      <a:dk1>
        <a:srgbClr val="000000"/>
      </a:dk1>
      <a:lt1>
        <a:srgbClr val="646464"/>
      </a:lt1>
      <a:dk2>
        <a:srgbClr val="FFFFFF"/>
      </a:dk2>
      <a:lt2>
        <a:srgbClr val="646464"/>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fontScheme name="EY_Hando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1"/>
          </a:solidFill>
        </a:ln>
      </a:spPr>
      <a:bodyPr rtlCol="0" anchor="t" anchorCtr="0"/>
      <a:lstStyle>
        <a:defPPr algn="ctr">
          <a:defRPr sz="12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36576" rIns="0" bIns="0" rtlCol="0">
        <a:spAutoFit/>
      </a:bodyPr>
      <a:lstStyle>
        <a:defPPr marL="356616" indent="-356616">
          <a:lnSpc>
            <a:spcPct val="85000"/>
          </a:lnSpc>
          <a:spcAft>
            <a:spcPts val="600"/>
          </a:spcAft>
          <a:buClr>
            <a:schemeClr val="accent2"/>
          </a:buClr>
          <a:buSzPct val="70000"/>
          <a:buFont typeface="Arial" pitchFamily="34" charset="0"/>
          <a:buChar char="►"/>
          <a:defRPr sz="1200" dirty="0" err="1" smtClean="0">
            <a:solidFill>
              <a:schemeClr val="bg1"/>
            </a:solidFill>
          </a:defRPr>
        </a:defPPr>
      </a:lstStyle>
    </a:txDef>
  </a:objectDefaults>
  <a:extraClrSchemeLst/>
  <a:custClrLst>
    <a:custClr name="EY Special Use Red">
      <a:srgbClr val="F04C3E"/>
    </a:custClr>
    <a:custClr name="EY Special Use Blue 50%">
      <a:srgbClr val="7FD1D6"/>
    </a:custClr>
    <a:custClr name="EY Special Use Purple">
      <a:srgbClr val="91278F"/>
    </a:custClr>
    <a:custClr name="EY Special Use Purple 50%">
      <a:srgbClr val="C893C7"/>
    </a:custClr>
    <a:custClr name="EY Special Use Green">
      <a:srgbClr val="2C973E"/>
    </a:custClr>
    <a:custClr name="EY Special Use Green 50%">
      <a:srgbClr val="95CB89"/>
    </a:custClr>
    <a:custClr name="EY Yellow 50%">
      <a:srgbClr val="FFF27F"/>
    </a:custClr>
    <a:custClr name="EY Special Use Lilac">
      <a:srgbClr val="AC98DB"/>
    </a:custClr>
    <a:custClr name="EY Special Use Lilac 50%">
      <a:srgbClr val="D8D2E0"/>
    </a:custClr>
    <a:custClr name="EY Link Blue">
      <a:srgbClr val="336699"/>
    </a:custClr>
  </a:custClrLst>
</a:theme>
</file>

<file path=ppt/theme/themeOverride1.xml><?xml version="1.0" encoding="utf-8"?>
<a:themeOverride xmlns:a="http://schemas.openxmlformats.org/drawingml/2006/main">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themeOverride>
</file>

<file path=ppt/theme/themeOverride2.xml><?xml version="1.0" encoding="utf-8"?>
<a:themeOverride xmlns:a="http://schemas.openxmlformats.org/drawingml/2006/main">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themeOverride>
</file>

<file path=ppt/theme/themeOverride3.xml><?xml version="1.0" encoding="utf-8"?>
<a:themeOverride xmlns:a="http://schemas.openxmlformats.org/drawingml/2006/main">
  <a:clrScheme name="Custom 1">
    <a:dk1>
      <a:srgbClr val="000000"/>
    </a:dk1>
    <a:lt1>
      <a:srgbClr val="808080"/>
    </a:lt1>
    <a:dk2>
      <a:srgbClr val="FFFFFF"/>
    </a:dk2>
    <a:lt2>
      <a:srgbClr val="808080"/>
    </a:lt2>
    <a:accent1>
      <a:srgbClr val="808080"/>
    </a:accent1>
    <a:accent2>
      <a:srgbClr val="FFE600"/>
    </a:accent2>
    <a:accent3>
      <a:srgbClr val="999999"/>
    </a:accent3>
    <a:accent4>
      <a:srgbClr val="F0F0F0"/>
    </a:accent4>
    <a:accent5>
      <a:srgbClr val="00A3AE"/>
    </a:accent5>
    <a:accent6>
      <a:srgbClr val="C0C0C0"/>
    </a:accent6>
    <a:hlink>
      <a:srgbClr val="336699"/>
    </a:hlink>
    <a:folHlink>
      <a:srgbClr val="91278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CMS_SponPartDir xmlns="http://schemas.microsoft.com/sharepoint/v3">
      <UserInfo>
        <DisplayName/>
        <AccountId xsi:nil="true"/>
        <AccountType/>
      </UserInfo>
    </CMS_SponPartDir>
    <CMS_Authors xmlns="http://schemas.microsoft.com/sharepoint/v3">
      <UserInfo>
        <DisplayName/>
        <AccountId xsi:nil="true"/>
        <AccountType/>
      </UserInfo>
    </CMS_Authors>
    <CMS_ContentStatus xmlns="f97633d2-68aa-4a9e-85dc-9f0592bddfed">New</CMS_ContentStatus>
    <CMS_ContentFormat xmlns="http://schemas.microsoft.com/sharepoint/v3">Document</CMS_ContentFormat>
    <CMS_Abstract xmlns="http://schemas.microsoft.com/sharepoint/v3" xsi:nil="true"/>
    <CMS_IndustryMultiTaxHTField0 xmlns="47e0d157-5edd-4516-8980-cd293346d4df">
      <Terms xmlns="http://schemas.microsoft.com/office/infopath/2007/PartnerControls"/>
    </CMS_IndustryMultiTaxHTField0>
    <CMS_Score xmlns="http://schemas.microsoft.com/sharepoint/v3" xsi:nil="true"/>
    <CMS_ContComments xmlns="dd10fac8-a36e-47d3-869a-67dc9e66138c" xsi:nil="true"/>
    <TaxCatchAll xmlns="47e0d157-5edd-4516-8980-cd293346d4df">
      <Value>23</Value>
      <Value>28</Value>
    </TaxCatchAll>
    <DocumentSetDescription xmlns="http://schemas.microsoft.com/sharepoint/v3" xsi:nil="true"/>
    <CMS_ServiceLineMultiTaxHTField0 xmlns="47e0d157-5edd-4516-8980-cd293346d4df">
      <Terms xmlns="http://schemas.microsoft.com/office/infopath/2007/PartnerControls">
        <TermInfo xmlns="http://schemas.microsoft.com/office/infopath/2007/PartnerControls">
          <TermName xmlns="http://schemas.microsoft.com/office/infopath/2007/PartnerControls">Assurance</TermName>
          <TermId xmlns="http://schemas.microsoft.com/office/infopath/2007/PartnerControls">76b54a0b-7f4f-49fd-b06a-9c34f75cde61</TermId>
        </TermInfo>
      </Terms>
    </CMS_ServiceLineMultiTaxHTField0>
    <CMS_ContentCategoryTaxHTField0 xmlns="47e0d157-5edd-4516-8980-cd293346d4df">
      <Terms xmlns="http://schemas.microsoft.com/office/infopath/2007/PartnerControls"/>
    </CMS_ContentCategoryTaxHTField0>
    <CMS_GeographyMultiTaxHTField0 xmlns="47e0d157-5edd-4516-8980-cd293346d4df">
      <Terms xmlns="http://schemas.microsoft.com/office/infopath/2007/PartnerControls"/>
    </CMS_GeographyMultiTaxHTField0>
    <CMS_ArchiveStrategyDate xmlns="http://schemas.microsoft.com/sharepoint/v3" xsi:nil="true"/>
    <CMS_LanguageMultiTaxHTField0 xmlns="47e0d157-5edd-4516-8980-cd293346d4df">
      <Terms xmlns="http://schemas.microsoft.com/office/infopath/2007/PartnerControls">
        <TermInfo xmlns="http://schemas.microsoft.com/office/infopath/2007/PartnerControls">
          <TermName xmlns="http://schemas.microsoft.com/office/infopath/2007/PartnerControls">English</TermName>
          <TermId xmlns="http://schemas.microsoft.com/office/infopath/2007/PartnerControls">556a818d-2fa5-4ece-a7c0-2ca1d2dc5c77</TermId>
        </TermInfo>
      </Terms>
    </CMS_LanguageMultiTaxHTField0>
    <CMS_Contact xmlns="http://schemas.microsoft.com/sharepoint/v3">
      <UserInfo>
        <DisplayName/>
        <AccountId xsi:nil="true"/>
        <AccountType/>
      </UserInfo>
    </CMS_Contact>
    <CMS_Shareable xmlns="http://schemas.microsoft.com/sharepoint/v3"/>
    <CMS_Copyright xmlns="http://schemas.microsoft.com/sharepoint/v3" xsi:nil="true"/>
    <CMS_RequestTitle xmlns="http://schemas.microsoft.com/sharepoint/v3">IFRS 9 Financial Instruments (July 2014)</CMS_RequestTitle>
    <CMS_Teaser xmlns="http://schemas.microsoft.com/sharepoint/v3" xsi:nil="true"/>
    <CMS_ArticleContent xmlns="http://schemas.microsoft.com/sharepoint/v3" xsi:nil="true"/>
    <CMS_ArchiveStrategy xmlns="http://schemas.microsoft.com/sharepoint/v3">None</CMS_ArchiveStrategy>
    <CMS_BusinessApprover xmlns="291f27d7-ab49-4a87-9464-3f0fd2864f4f">
      <UserInfo>
        <DisplayName/>
        <AccountId/>
        <AccountType/>
      </UserInfo>
    </CMS_BusinessApprover>
    <CMS_AssignedTo xmlns="291f27d7-ab49-4a87-9464-3f0fd2864f4f">
      <UserInfo>
        <DisplayName>Lisa Griffin</DisplayName>
        <AccountId>382</AccountId>
        <AccountType/>
      </UserInfo>
      <UserInfo>
        <DisplayName>Marilyn Willis</DisplayName>
        <AccountId>51</AccountId>
        <AccountType/>
      </UserInfo>
    </CMS_AssignedTo>
  </documentManagement>
</p:properties>
</file>

<file path=customXml/item2.xml><?xml version="1.0" encoding="utf-8"?>
<ct:contentTypeSchema xmlns:ct="http://schemas.microsoft.com/office/2006/metadata/contentType" xmlns:ma="http://schemas.microsoft.com/office/2006/metadata/properties/metaAttributes" ct:_="" ma:_="" ma:contentTypeName="Content Request Item" ma:contentTypeID="0x01010034DD4ADB28944C678C436DDCE9D572E4005FBB5A2E9436BD4FB254707DC4145D86" ma:contentTypeVersion="3" ma:contentTypeDescription="WR Document" ma:contentTypeScope="" ma:versionID="9932a4d99d140194c13ca09b4ee3b673">
  <xsd:schema xmlns:xsd="http://www.w3.org/2001/XMLSchema" xmlns:xs="http://www.w3.org/2001/XMLSchema" xmlns:p="http://schemas.microsoft.com/office/2006/metadata/properties" xmlns:ns1="http://schemas.microsoft.com/sharepoint/v3" xmlns:ns2="47e0d157-5edd-4516-8980-cd293346d4df" xmlns:ns3="291f27d7-ab49-4a87-9464-3f0fd2864f4f" xmlns:ns4="f97633d2-68aa-4a9e-85dc-9f0592bddfed" xmlns:ns5="dd10fac8-a36e-47d3-869a-67dc9e66138c" targetNamespace="http://schemas.microsoft.com/office/2006/metadata/properties" ma:root="true" ma:fieldsID="dac060a322621ac8a8aafc4bd8482f72" ns1:_="" ns2:_="" ns3:_="" ns4:_="" ns5:_="">
    <xsd:import namespace="http://schemas.microsoft.com/sharepoint/v3"/>
    <xsd:import namespace="47e0d157-5edd-4516-8980-cd293346d4df"/>
    <xsd:import namespace="291f27d7-ab49-4a87-9464-3f0fd2864f4f"/>
    <xsd:import namespace="f97633d2-68aa-4a9e-85dc-9f0592bddfed"/>
    <xsd:import namespace="dd10fac8-a36e-47d3-869a-67dc9e66138c"/>
    <xsd:element name="properties">
      <xsd:complexType>
        <xsd:sequence>
          <xsd:element name="documentManagement">
            <xsd:complexType>
              <xsd:all>
                <xsd:element ref="ns1:DocumentSetDescription" minOccurs="0"/>
                <xsd:element ref="ns1:CMS_ContentID" minOccurs="0"/>
                <xsd:element ref="ns1:CMS_Abstract" minOccurs="0"/>
                <xsd:element ref="ns1:CMS_ArticleContent" minOccurs="0"/>
                <xsd:element ref="ns1:CMS_Contact" minOccurs="0"/>
                <xsd:element ref="ns1:CMS_Score" minOccurs="0"/>
                <xsd:element ref="ns1:CMS_SponPartDir" minOccurs="0"/>
                <xsd:element ref="ns1:CMS_ArchiveStrategy" minOccurs="0"/>
                <xsd:element ref="ns1:CMS_ArchiveStrategyDate" minOccurs="0"/>
                <xsd:element ref="ns1:CMS_Authors" minOccurs="0"/>
                <xsd:element ref="ns1:CMS_Teaser" minOccurs="0"/>
                <xsd:element ref="ns1:CMS_ContentFormat" minOccurs="0"/>
                <xsd:element ref="ns1:CMS_Shareable"/>
                <xsd:element ref="ns1:CMS_Copyright" minOccurs="0"/>
                <xsd:element ref="ns2:CMS_ContentCategoryTaxHTField0" minOccurs="0"/>
                <xsd:element ref="ns3:CMS_BusinessApprover"/>
                <xsd:element ref="ns4:CMS_ContentStatus" minOccurs="0"/>
                <xsd:element ref="ns2:CMS_ServiceLineMultiTaxHTField0" minOccurs="0"/>
                <xsd:element ref="ns2:CMS_IndustryMultiTaxHTField0" minOccurs="0"/>
                <xsd:element ref="ns2:CMS_GeographyMultiTaxHTField0" minOccurs="0"/>
                <xsd:element ref="ns2:CMS_LanguageMultiTaxHTField0" minOccurs="0"/>
                <xsd:element ref="ns5:CMS_ContComments" minOccurs="0"/>
                <xsd:element ref="ns2:TaxCatchAll" minOccurs="0"/>
                <xsd:element ref="ns1:CMS_RequestTitle" minOccurs="0"/>
                <xsd:element ref="ns3:CMS_AssignedT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8" nillable="true" ma:displayName="Description" ma:description="A description of the Document Set" ma:internalName="DocumentSetDescription">
      <xsd:simpleType>
        <xsd:restriction base="dms:Note"/>
      </xsd:simpleType>
    </xsd:element>
    <xsd:element name="CMS_ContentID" ma:index="9" nillable="true" ma:displayName="Content ID" ma:internalName="CMS_ContentID" ma:readOnly="true">
      <xsd:simpleType>
        <xsd:restriction base="dms:Text">
          <xsd:maxLength value="255"/>
        </xsd:restriction>
      </xsd:simpleType>
    </xsd:element>
    <xsd:element name="CMS_Abstract" ma:index="10" nillable="true" ma:displayName="Abstract" ma:internalName="CMS_Abstract">
      <xsd:simpleType>
        <xsd:restriction base="dms:Note"/>
      </xsd:simpleType>
    </xsd:element>
    <xsd:element name="CMS_ArticleContent" ma:index="11" nillable="true" ma:displayName="Article Content" ma:internalName="CMS_ArticleContent">
      <xsd:simpleType>
        <xsd:restriction base="dms:Note">
          <xsd:maxLength value="255"/>
        </xsd:restriction>
      </xsd:simpleType>
    </xsd:element>
    <xsd:element name="CMS_Contact" ma:index="12" nillable="true" ma:displayName="Contact" ma:list="UserInfo" ma:SharePointGroup="0" ma:internalName="CMS_Contact"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MS_Score" ma:index="13" nillable="true" ma:displayName="SCORE No." ma:internalName="CMS_Score">
      <xsd:simpleType>
        <xsd:restriction base="dms:Text">
          <xsd:maxLength value="255"/>
        </xsd:restriction>
      </xsd:simpleType>
    </xsd:element>
    <xsd:element name="CMS_SponPartDir" ma:index="14" nillable="true" ma:displayName="PPEDD Sponsor" ma:list="UserInfo" ma:SharePointGroup="0" ma:internalName="CMS_SponPartDi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MS_ArchiveStrategy" ma:index="15" nillable="true" ma:displayName="Archive Strategy" ma:default="None" ma:format="Dropdown" ma:internalName="CMS_ArchiveStrategy">
      <xsd:simpleType>
        <xsd:restriction base="dms:Choice">
          <xsd:enumeration value="None"/>
          <xsd:enumeration value="Review"/>
          <xsd:enumeration value="Expire"/>
        </xsd:restriction>
      </xsd:simpleType>
    </xsd:element>
    <xsd:element name="CMS_ArchiveStrategyDate" ma:index="16" nillable="true" ma:displayName="Archive Strategy Date" ma:format="DateOnly" ma:internalName="CMS_ArchiveStrategyDate">
      <xsd:simpleType>
        <xsd:restriction base="dms:DateTime"/>
      </xsd:simpleType>
    </xsd:element>
    <xsd:element name="CMS_Authors" ma:index="17" nillable="true" ma:displayName="EY Authors" ma:list="UserInfo" ma:SharePointGroup="0" ma:internalName="CMS_Authors"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MS_Teaser" ma:index="18" nillable="true" ma:displayName="ey.com Teaser" ma:internalName="CMS_Teaser">
      <xsd:simpleType>
        <xsd:restriction base="dms:Note">
          <xsd:maxLength value="255"/>
        </xsd:restriction>
      </xsd:simpleType>
    </xsd:element>
    <xsd:element name="CMS_ContentFormat" ma:index="19" nillable="true" ma:displayName="Content Format" ma:default="Document" ma:format="Dropdown" ma:internalName="CMS_ContentFormat">
      <xsd:simpleType>
        <xsd:restriction base="dms:Choice">
          <xsd:enumeration value="Document"/>
          <xsd:enumeration value="Video"/>
          <xsd:enumeration value="Audio"/>
          <xsd:enumeration value="Image"/>
          <xsd:enumeration value="Page"/>
        </xsd:restriction>
      </xsd:simpleType>
    </xsd:element>
    <xsd:element name="CMS_Shareable" ma:index="20" ma:displayName="Shareable" ma:internalName="CMS_Shareable">
      <xsd:simpleType>
        <xsd:restriction base="dms:Boolean"/>
      </xsd:simpleType>
    </xsd:element>
    <xsd:element name="CMS_Copyright" ma:index="21" nillable="true" ma:displayName="Copyright" ma:internalName="CMS_Copyright">
      <xsd:simpleType>
        <xsd:restriction base="dms:Note">
          <xsd:maxLength value="255"/>
        </xsd:restriction>
      </xsd:simpleType>
    </xsd:element>
    <xsd:element name="CMS_RequestTitle" ma:index="36" nillable="true" ma:displayName="Request Title" ma:internalName="CMS_RequestTitl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e0d157-5edd-4516-8980-cd293346d4df" elementFormDefault="qualified">
    <xsd:import namespace="http://schemas.microsoft.com/office/2006/documentManagement/types"/>
    <xsd:import namespace="http://schemas.microsoft.com/office/infopath/2007/PartnerControls"/>
    <xsd:element name="CMS_ContentCategoryTaxHTField0" ma:index="23" ma:taxonomy="true" ma:internalName="CMS_ContentCategory_0" ma:taxonomyFieldName="CMS_ContentCategory" ma:displayName="Content Category" ma:indexed="true" ma:fieldId="{f0bc497c-1dac-4b3f-b65d-940d2f4a36db}" ma:sspId="9cc9f4e4-efc4-4954-9a3a-92fa8d4fa5d0" ma:termSetId="6505b3fe-eead-400a-9754-f8a94624a621" ma:anchorId="00000000-0000-0000-0000-000000000000" ma:open="false" ma:isKeyword="false">
      <xsd:complexType>
        <xsd:sequence>
          <xsd:element ref="pc:Terms" minOccurs="0" maxOccurs="1"/>
        </xsd:sequence>
      </xsd:complexType>
    </xsd:element>
    <xsd:element name="CMS_ServiceLineMultiTaxHTField0" ma:index="27" ma:taxonomy="true" ma:internalName="CMS_ServiceLineMulti_0" ma:taxonomyFieldName="CMS_ServiceLineMulti" ma:displayName="Service Line/Function" ma:fieldId="{b0aad62e-2fba-402b-8d6e-eba00f7da9ab}" ma:taxonomyMulti="true" ma:sspId="9cc9f4e4-efc4-4954-9a3a-92fa8d4fa5d0" ma:termSetId="a54bfafd-6ceb-41d3-a4cd-e00da9f478ef" ma:anchorId="00000000-0000-0000-0000-000000000000" ma:open="false" ma:isKeyword="false">
      <xsd:complexType>
        <xsd:sequence>
          <xsd:element ref="pc:Terms" minOccurs="0" maxOccurs="1"/>
        </xsd:sequence>
      </xsd:complexType>
    </xsd:element>
    <xsd:element name="CMS_IndustryMultiTaxHTField0" ma:index="29" nillable="true" ma:taxonomy="true" ma:internalName="CMS_IndustryMulti_0" ma:taxonomyFieldName="CMS_IndustryMulti" ma:displayName="Sector" ma:fieldId="{df5a5a39-639b-4f50-a72f-a3b01a3df8be}" ma:taxonomyMulti="true" ma:sspId="9cc9f4e4-efc4-4954-9a3a-92fa8d4fa5d0" ma:termSetId="a2f97da7-e69b-4e00-a045-c556c68352c3" ma:anchorId="00000000-0000-0000-0000-000000000000" ma:open="false" ma:isKeyword="false">
      <xsd:complexType>
        <xsd:sequence>
          <xsd:element ref="pc:Terms" minOccurs="0" maxOccurs="1"/>
        </xsd:sequence>
      </xsd:complexType>
    </xsd:element>
    <xsd:element name="CMS_GeographyMultiTaxHTField0" ma:index="31" ma:taxonomy="true" ma:internalName="CMS_GeographyMulti_0" ma:taxonomyFieldName="CMS_GeographyMulti" ma:displayName="Geographic Applicability" ma:fieldId="{bb3c31c5-b9e2-4242-948c-a6945403d8e3}" ma:taxonomyMulti="true" ma:sspId="9cc9f4e4-efc4-4954-9a3a-92fa8d4fa5d0" ma:termSetId="d4205efd-bf5c-4aee-a8ac-d84b5a7eb933" ma:anchorId="00000000-0000-0000-0000-000000000000" ma:open="false" ma:isKeyword="false">
      <xsd:complexType>
        <xsd:sequence>
          <xsd:element ref="pc:Terms" minOccurs="0" maxOccurs="1"/>
        </xsd:sequence>
      </xsd:complexType>
    </xsd:element>
    <xsd:element name="CMS_LanguageMultiTaxHTField0" ma:index="33" ma:taxonomy="true" ma:internalName="CMS_LanguageMulti_0" ma:taxonomyFieldName="CMS_LanguageMulti" ma:displayName="Content Language" ma:fieldId="{75753bff-170d-4471-99df-1f0fe9ebf7db}" ma:taxonomyMulti="true" ma:sspId="9cc9f4e4-efc4-4954-9a3a-92fa8d4fa5d0" ma:termSetId="de7f4a9f-9315-4ba0-93d7-d7d3ca1129ab" ma:anchorId="00000000-0000-0000-0000-000000000000" ma:open="false" ma:isKeyword="false">
      <xsd:complexType>
        <xsd:sequence>
          <xsd:element ref="pc:Terms" minOccurs="0" maxOccurs="1"/>
        </xsd:sequence>
      </xsd:complexType>
    </xsd:element>
    <xsd:element name="TaxCatchAll" ma:index="35" nillable="true" ma:displayName="Taxonomy Catch All Column" ma:hidden="true" ma:list="{4c04d926-9ba8-48a8-a113-e114f28512b3}" ma:internalName="TaxCatchAll" ma:showField="CatchAllData" ma:web="47e0d157-5edd-4516-8980-cd293346d4d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91f27d7-ab49-4a87-9464-3f0fd2864f4f" elementFormDefault="qualified">
    <xsd:import namespace="http://schemas.microsoft.com/office/2006/documentManagement/types"/>
    <xsd:import namespace="http://schemas.microsoft.com/office/infopath/2007/PartnerControls"/>
    <xsd:element name="CMS_BusinessApprover" ma:index="24" ma:displayName="Business Approver" ma:list="UserInfo" ma:SharePointGroup="0" ma:internalName="CMS_BusinessApprover" ma:showField="ImnName">
      <xsd:complexType>
        <xsd:complexContent>
          <xsd:extension base="dms:User">
            <xsd:sequence>
              <xsd:element name="UserInfo" minOccurs="0" maxOccurs="unbounded">
                <xsd:complexType>
                  <xsd:sequence>
                    <xsd:element name="DisplayName" type="xsd:string" minOccurs="0"/>
                    <xsd:element name="AccountId" type="dms:UserId" minOccurs="0"/>
                    <xsd:element name="AccountType" type="xsd:string" minOccurs="0"/>
                  </xsd:sequence>
                </xsd:complexType>
              </xsd:element>
            </xsd:sequence>
          </xsd:extension>
        </xsd:complexContent>
      </xsd:complexType>
    </xsd:element>
    <xsd:element name="CMS_AssignedTo" ma:index="37" nillable="true" ma:displayName="Assigned To" ma:list="UserInfo" ma:SharePointGroup="0" ma:internalName="CMS_AssignedTo"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97633d2-68aa-4a9e-85dc-9f0592bddfed" elementFormDefault="qualified">
    <xsd:import namespace="http://schemas.microsoft.com/office/2006/documentManagement/types"/>
    <xsd:import namespace="http://schemas.microsoft.com/office/infopath/2007/PartnerControls"/>
    <xsd:element name="CMS_ContentStatus" ma:index="25" nillable="true" ma:displayName="Content Status" ma:default="New" ma:format="Dropdown" ma:internalName="CMS_ContentStatus">
      <xsd:simpleType>
        <xsd:restriction base="dms:Choice">
          <xsd:enumeration value="New"/>
          <xsd:enumeration value="Ready For Sanitizer"/>
          <xsd:enumeration value="Ready For QA"/>
          <xsd:enumeration value="Ready For BA"/>
          <xsd:enumeration value="Ready For Production"/>
          <xsd:enumeration value="In QA"/>
          <xsd:enumeration value="In Sanitization"/>
          <xsd:enumeration value="In BA"/>
          <xsd:enumeration value="In Production"/>
          <xsd:enumeration value="Complete QA"/>
          <xsd:enumeration value="Complete Sanitization"/>
          <xsd:enumeration value="Complete BA"/>
          <xsd:enumeration value="Complete Production"/>
          <xsd:enumeration value="Rejected"/>
          <xsd:enumeration value="Published"/>
          <xsd:enumeration value="Archived"/>
        </xsd:restriction>
      </xsd:simpleType>
    </xsd:element>
  </xsd:schema>
  <xsd:schema xmlns:xsd="http://www.w3.org/2001/XMLSchema" xmlns:xs="http://www.w3.org/2001/XMLSchema" xmlns:dms="http://schemas.microsoft.com/office/2006/documentManagement/types" xmlns:pc="http://schemas.microsoft.com/office/infopath/2007/PartnerControls" targetNamespace="dd10fac8-a36e-47d3-869a-67dc9e66138c" elementFormDefault="qualified">
    <xsd:import namespace="http://schemas.microsoft.com/office/2006/documentManagement/types"/>
    <xsd:import namespace="http://schemas.microsoft.com/office/infopath/2007/PartnerControls"/>
    <xsd:element name="CMS_ContComments" ma:index="34" nillable="true" ma:displayName="Comments" ma:internalName="CMS_ContComments">
      <xsd:simpleType>
        <xsd:restriction base="dms:Note">
          <xsd:maxLength value="1000"/>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67FA519-E840-48FE-B9DA-05E8CFD505C3}">
  <ds:schemaRefs>
    <ds:schemaRef ds:uri="http://purl.org/dc/elements/1.1/"/>
    <ds:schemaRef ds:uri="http://schemas.microsoft.com/office/2006/documentManagement/types"/>
    <ds:schemaRef ds:uri="47e0d157-5edd-4516-8980-cd293346d4df"/>
    <ds:schemaRef ds:uri="http://schemas.microsoft.com/sharepoint/v3"/>
    <ds:schemaRef ds:uri="http://purl.org/dc/terms/"/>
    <ds:schemaRef ds:uri="http://schemas.openxmlformats.org/package/2006/metadata/core-properties"/>
    <ds:schemaRef ds:uri="http://schemas.microsoft.com/office/infopath/2007/PartnerControls"/>
    <ds:schemaRef ds:uri="http://purl.org/dc/dcmitype/"/>
    <ds:schemaRef ds:uri="dd10fac8-a36e-47d3-869a-67dc9e66138c"/>
    <ds:schemaRef ds:uri="f97633d2-68aa-4a9e-85dc-9f0592bddfed"/>
    <ds:schemaRef ds:uri="291f27d7-ab49-4a87-9464-3f0fd2864f4f"/>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ACF9E238-8249-4A61-8E7E-8CF29863A8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7e0d157-5edd-4516-8980-cd293346d4df"/>
    <ds:schemaRef ds:uri="291f27d7-ab49-4a87-9464-3f0fd2864f4f"/>
    <ds:schemaRef ds:uri="f97633d2-68aa-4a9e-85dc-9f0592bddfed"/>
    <ds:schemaRef ds:uri="dd10fac8-a36e-47d3-869a-67dc9e6613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B2D5B4-86B5-4DB8-BE7F-BFD790A43D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11828</TotalTime>
  <Words>2553</Words>
  <Application>Microsoft Office PowerPoint</Application>
  <PresentationFormat>On-screen Show (4:3)</PresentationFormat>
  <Paragraphs>414</Paragraphs>
  <Slides>33</Slides>
  <Notes>17</Notes>
  <HiddenSlides>0</HiddenSlides>
  <MMClips>0</MMClips>
  <ScaleCrop>false</ScaleCrop>
  <HeadingPairs>
    <vt:vector size="8" baseType="variant">
      <vt:variant>
        <vt:lpstr>Fonts Used</vt:lpstr>
      </vt:variant>
      <vt:variant>
        <vt:i4>9</vt:i4>
      </vt:variant>
      <vt:variant>
        <vt:lpstr>Theme</vt:lpstr>
      </vt:variant>
      <vt:variant>
        <vt:i4>10</vt:i4>
      </vt:variant>
      <vt:variant>
        <vt:lpstr>Embedded OLE Servers</vt:lpstr>
      </vt:variant>
      <vt:variant>
        <vt:i4>1</vt:i4>
      </vt:variant>
      <vt:variant>
        <vt:lpstr>Slide Titles</vt:lpstr>
      </vt:variant>
      <vt:variant>
        <vt:i4>33</vt:i4>
      </vt:variant>
    </vt:vector>
  </HeadingPairs>
  <TitlesOfParts>
    <vt:vector size="53" baseType="lpstr">
      <vt:lpstr>Arial</vt:lpstr>
      <vt:lpstr>Calibri</vt:lpstr>
      <vt:lpstr>EYInterstate</vt:lpstr>
      <vt:lpstr>EYInterstate Light</vt:lpstr>
      <vt:lpstr>EYInterstate Regular</vt:lpstr>
      <vt:lpstr>Times New Roman</vt:lpstr>
      <vt:lpstr>Wingdings</vt:lpstr>
      <vt:lpstr>Wingdings 2</vt:lpstr>
      <vt:lpstr>Wingdings 3</vt:lpstr>
      <vt:lpstr>Dark background - Onscreen</vt:lpstr>
      <vt:lpstr>White background - Onscreen</vt:lpstr>
      <vt:lpstr>EY_regular_presentation</vt:lpstr>
      <vt:lpstr>1_EY_regular_presentation</vt:lpstr>
      <vt:lpstr>2_EY_regular_presentation</vt:lpstr>
      <vt:lpstr>3_EY_regular_presentation</vt:lpstr>
      <vt:lpstr>4_EY_regular_presentation</vt:lpstr>
      <vt:lpstr>17_EY light projection</vt:lpstr>
      <vt:lpstr>EY regular presentation 2015 v1</vt:lpstr>
      <vt:lpstr>EY light projection</vt:lpstr>
      <vt:lpstr>think-cell Slide</vt:lpstr>
      <vt:lpstr>PAINEL: Aspectos Relevantes  da Adoção IFRS 9 – CPC 48</vt:lpstr>
      <vt:lpstr>PowerPoint Presentation</vt:lpstr>
      <vt:lpstr>PowerPoint Presentation</vt:lpstr>
      <vt:lpstr>Introdução Normas Contábeis</vt:lpstr>
      <vt:lpstr>Introdução Por que mudar?</vt:lpstr>
      <vt:lpstr>PowerPoint Presentation</vt:lpstr>
      <vt:lpstr>Classificação e Mensuração</vt:lpstr>
      <vt:lpstr>O novo modelo de classificação e mensuração para ativos financeiros</vt:lpstr>
      <vt:lpstr>Classificação dos passivos financeiros</vt:lpstr>
      <vt:lpstr>Somente Pagamento de Principal e Juros – Teste de SPPJ</vt:lpstr>
      <vt:lpstr>Teste do SPPJ – exemplos que passariam no teste  </vt:lpstr>
      <vt:lpstr>Teste do SPPJ – exemplos que não passariam no teste  </vt:lpstr>
      <vt:lpstr>Avaliação do modelo de negócio – fatores a considerar  </vt:lpstr>
      <vt:lpstr>Modelo de negócio custo amortizado </vt:lpstr>
      <vt:lpstr>Modelo de negócio VJORA – manter para receber ou vender</vt:lpstr>
      <vt:lpstr>Modelo de negócio VJR</vt:lpstr>
      <vt:lpstr>Principais mudanças para o IAS 39</vt:lpstr>
      <vt:lpstr>O que permanece o mesmo?</vt:lpstr>
      <vt:lpstr>Classificação e Mensuração – TESTE DE SPPJ</vt:lpstr>
      <vt:lpstr>PowerPoint Presentation</vt:lpstr>
      <vt:lpstr>Escopo</vt:lpstr>
      <vt:lpstr>Variação do modelo de Expected Credit Loss</vt:lpstr>
      <vt:lpstr>Modelo de “Expected Credit Loss”(ECL) – abordagem geral</vt:lpstr>
      <vt:lpstr>Visão do novo modelo de impairment</vt:lpstr>
      <vt:lpstr>IFRS 7 Instrumentos Financeiros: Divulgações Novas divulgações de risco de crédito</vt:lpstr>
      <vt:lpstr>PowerPoint Presentation</vt:lpstr>
      <vt:lpstr>PowerPoint Presentation</vt:lpstr>
      <vt:lpstr>PowerPoint Presentation</vt:lpstr>
      <vt:lpstr>Hedge accounting: Quadro das diferenças fundamentais</vt:lpstr>
      <vt:lpstr>Estratégias e objetivos de gerenciamento de riscos</vt:lpstr>
      <vt:lpstr>Estratégia e objetivo do gerenciamento de riscos : uma atenção melhor</vt:lpstr>
      <vt:lpstr>Exemplos de estratégia e objetivos de gestão de riscos</vt:lpstr>
      <vt:lpstr>PowerPoint Presentation</vt:lpstr>
    </vt:vector>
  </TitlesOfParts>
  <Company>Ernst &amp; Young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Hodges</dc:creator>
  <cp:lastModifiedBy>Rogerio Magalhaes</cp:lastModifiedBy>
  <cp:revision>375</cp:revision>
  <cp:lastPrinted>2018-10-10T12:55:03Z</cp:lastPrinted>
  <dcterms:created xsi:type="dcterms:W3CDTF">2013-06-19T13:27:34Z</dcterms:created>
  <dcterms:modified xsi:type="dcterms:W3CDTF">2018-12-07T14:01:51Z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0x01010034DD4ADB28944C678C436DDCE9D572E4005FBB5A2E9436BD4FB254707DC4145D86</vt:lpwstr>
  </property>
  <property fmtid="{D5CDD505-2E9C-101B-9397-08002B2CF9AE}" pid="3" name="CMS_GeographyMulti">
    <vt:lpwstr/>
  </property>
  <property fmtid="{D5CDD505-2E9C-101B-9397-08002B2CF9AE}" pid="4" name="CMS_ServiceLineMulti">
    <vt:lpwstr>28;#Assurance|76b54a0b-7f4f-49fd-b06a-9c34f75cde61</vt:lpwstr>
  </property>
  <property fmtid="{D5CDD505-2E9C-101B-9397-08002B2CF9AE}" pid="5" name="CMS_LanguageMulti">
    <vt:lpwstr>23;#English|556a818d-2fa5-4ece-a7c0-2ca1d2dc5c77</vt:lpwstr>
  </property>
  <property fmtid="{D5CDD505-2E9C-101B-9397-08002B2CF9AE}" pid="6" name="CMS_IndustryMulti">
    <vt:lpwstr/>
  </property>
  <property fmtid="{D5CDD505-2E9C-101B-9397-08002B2CF9AE}" pid="7" name="_docset_NoMedatataSyncRequired">
    <vt:lpwstr>False</vt:lpwstr>
  </property>
  <property fmtid="{D5CDD505-2E9C-101B-9397-08002B2CF9AE}" pid="8" name="CMS_ContentCategory">
    <vt:lpwstr/>
  </property>
</Properties>
</file>